
<file path=[Content_Types].xml><?xml version="1.0" encoding="utf-8"?>
<Types xmlns="http://schemas.openxmlformats.org/package/2006/content-types">
  <Override PartName="/ppt/slides/slide47.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tableStyles.xml" ContentType="application/vnd.openxmlformats-officedocument.presentationml.tableStyles+xml"/>
  <Override PartName="/ppt/diagrams/layout17.xml" ContentType="application/vnd.openxmlformats-officedocument.drawingml.diagramLayout+xml"/>
  <Override PartName="/ppt/diagrams/layout28.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quickStyle31.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diagrams/quickStyle20.xml" ContentType="application/vnd.openxmlformats-officedocument.drawingml.diagramStyle+xml"/>
  <Override PartName="/ppt/diagrams/layout24.xml" ContentType="application/vnd.openxmlformats-officedocument.drawingml.diagramLayout+xml"/>
  <Override PartName="/ppt/diagrams/colors27.xml" ContentType="application/vnd.openxmlformats-officedocument.drawingml.diagramColors+xml"/>
  <Override PartName="/ppt/diagrams/data29.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diagrams/layout31.xml" ContentType="application/vnd.openxmlformats-officedocument.drawingml.diagramLayout+xml"/>
  <Override PartName="/ppt/diagrams/colors3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diagrams/data25.xml" ContentType="application/vnd.openxmlformats-officedocument.drawingml.diagramData+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diagrams/colors30.xml" ContentType="application/vnd.openxmlformats-officedocument.drawingml.diagramColors+xml"/>
  <Override PartName="/ppt/diagrams/data32.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Override PartName="/ppt/diagrams/data21.xml" ContentType="application/vnd.openxmlformats-officedocument.drawingml.diagramData+xml"/>
  <Override PartName="/ppt/diagrams/quickStyle29.xml" ContentType="application/vnd.openxmlformats-officedocument.drawingml.diagramStyl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ppt/diagrams/layout29.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diagrams/quickStyle25.xml" ContentType="application/vnd.openxmlformats-officedocument.drawingml.diagramStyl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25.xml" ContentType="application/vnd.openxmlformats-officedocument.drawingml.diagramLayout+xml"/>
  <Override PartName="/ppt/diagrams/colors28.xml" ContentType="application/vnd.openxmlformats-officedocument.drawingml.diagramColors+xml"/>
  <Override PartName="/ppt/diagrams/quickStyle32.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layout32.xml" ContentType="application/vnd.openxmlformats-officedocument.drawingml.diagramLayout+xml"/>
  <Override PartName="/ppt/slides/slide49.xml" ContentType="application/vnd.openxmlformats-officedocument.presentationml.slide+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diagrams/colors3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diagrams/data33.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quickStyle33.xml" ContentType="application/vnd.openxmlformats-officedocument.drawingml.diagramStyle+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quickStyle22.xml" ContentType="application/vnd.openxmlformats-officedocument.drawingml.diagramStyle+xml"/>
  <Override PartName="/ppt/diagrams/layout26.xml" ContentType="application/vnd.openxmlformats-officedocument.drawingml.diagramLayout+xml"/>
  <Override PartName="/ppt/diagrams/colors29.xml" ContentType="application/vnd.openxmlformats-officedocument.drawingml.diagramColors+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diagrams/layout33.xml" ContentType="application/vnd.openxmlformats-officedocument.drawingml.diagramLayout+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slides/slide28.xml" ContentType="application/vnd.openxmlformats-officedocument.presentationml.slide+xml"/>
  <Override PartName="/ppt/slides/slide39.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1.xml" ContentType="application/vnd.openxmlformats-officedocument.presentationml.notesSlide+xml"/>
  <Override PartName="/ppt/diagrams/data16.xml" ContentType="application/vnd.openxmlformats-officedocument.drawingml.diagramData+xml"/>
  <Override PartName="/ppt/diagrams/colors32.xml" ContentType="application/vnd.openxmlformats-officedocument.drawingml.diagramColors+xml"/>
  <Override PartName="/ppt/diagrams/data34.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diagrams/data30.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quickStyle27.xml" ContentType="application/vnd.openxmlformats-officedocument.drawingml.diagramStyle+xml"/>
  <Override PartName="/ppt/slides/slide20.xml" ContentType="application/vnd.openxmlformats-officedocument.presentationml.slide+xml"/>
  <Override PartName="/ppt/diagrams/layout4.xml" ContentType="application/vnd.openxmlformats-officedocument.drawingml.diagramLayout+xml"/>
  <Override PartName="/ppt/diagrams/layout27.xml" ContentType="application/vnd.openxmlformats-officedocument.drawingml.diagramLayout+xml"/>
  <Override PartName="/ppt/diagrams/quickStyle34.xml" ContentType="application/vnd.openxmlformats-officedocument.drawingml.diagramStyl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layout34.xml" ContentType="application/vnd.openxmlformats-officedocument.drawingml.diagramLayout+xml"/>
  <Override PartName="/ppt/diagrams/layout23.xml" ContentType="application/vnd.openxmlformats-officedocument.drawingml.diagramLayout+xml"/>
  <Override PartName="/ppt/diagrams/colors26.xml" ContentType="application/vnd.openxmlformats-officedocument.drawingml.diagramColors+xml"/>
  <Override PartName="/ppt/diagrams/quickStyle30.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diagrams/colors33.xml" ContentType="application/vnd.openxmlformats-officedocument.drawingml.diagramColors+xml"/>
  <Override PartName="/ppt/slides/slide29.xml" ContentType="application/vnd.openxmlformats-officedocument.presentationml.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diagrams/data31.xml" ContentType="application/vnd.openxmlformats-officedocument.drawingml.diagramData+xml"/>
  <Override PartName="/ppt/slides/slide32.xml" ContentType="application/vnd.openxmlformats-officedocument.presentationml.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diagrams/quickStyle24.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6"/>
  </p:notesMasterIdLst>
  <p:sldIdLst>
    <p:sldId id="958" r:id="rId2"/>
    <p:sldId id="1014" r:id="rId3"/>
    <p:sldId id="1015" r:id="rId4"/>
    <p:sldId id="1016" r:id="rId5"/>
    <p:sldId id="1017" r:id="rId6"/>
    <p:sldId id="1018" r:id="rId7"/>
    <p:sldId id="1019" r:id="rId8"/>
    <p:sldId id="1020" r:id="rId9"/>
    <p:sldId id="1021" r:id="rId10"/>
    <p:sldId id="1022" r:id="rId11"/>
    <p:sldId id="1023" r:id="rId12"/>
    <p:sldId id="1024" r:id="rId13"/>
    <p:sldId id="1025" r:id="rId14"/>
    <p:sldId id="1026" r:id="rId15"/>
    <p:sldId id="1027" r:id="rId16"/>
    <p:sldId id="1028" r:id="rId17"/>
    <p:sldId id="1029" r:id="rId18"/>
    <p:sldId id="1030" r:id="rId19"/>
    <p:sldId id="1031" r:id="rId20"/>
    <p:sldId id="1032" r:id="rId21"/>
    <p:sldId id="1033" r:id="rId22"/>
    <p:sldId id="1034" r:id="rId23"/>
    <p:sldId id="1035" r:id="rId24"/>
    <p:sldId id="1036" r:id="rId25"/>
    <p:sldId id="1037" r:id="rId26"/>
    <p:sldId id="1038" r:id="rId27"/>
    <p:sldId id="1039" r:id="rId28"/>
    <p:sldId id="1040" r:id="rId29"/>
    <p:sldId id="1041" r:id="rId30"/>
    <p:sldId id="1042" r:id="rId31"/>
    <p:sldId id="1043" r:id="rId32"/>
    <p:sldId id="1044" r:id="rId33"/>
    <p:sldId id="1045" r:id="rId34"/>
    <p:sldId id="1046" r:id="rId35"/>
    <p:sldId id="1047" r:id="rId36"/>
    <p:sldId id="1048" r:id="rId37"/>
    <p:sldId id="1049" r:id="rId38"/>
    <p:sldId id="1050" r:id="rId39"/>
    <p:sldId id="1051" r:id="rId40"/>
    <p:sldId id="1052" r:id="rId41"/>
    <p:sldId id="1053" r:id="rId42"/>
    <p:sldId id="1054" r:id="rId43"/>
    <p:sldId id="1055" r:id="rId44"/>
    <p:sldId id="1056" r:id="rId45"/>
    <p:sldId id="1057" r:id="rId46"/>
    <p:sldId id="1058" r:id="rId47"/>
    <p:sldId id="1059" r:id="rId48"/>
    <p:sldId id="1060" r:id="rId49"/>
    <p:sldId id="1061" r:id="rId50"/>
    <p:sldId id="1062" r:id="rId51"/>
    <p:sldId id="1063" r:id="rId52"/>
    <p:sldId id="1064" r:id="rId53"/>
    <p:sldId id="1065" r:id="rId54"/>
    <p:sldId id="1066" r:id="rId55"/>
  </p:sldIdLst>
  <p:sldSz cx="9144000" cy="6858000" type="screen4x3"/>
  <p:notesSz cx="6858000" cy="92964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ushmeleva.alexandra" initials="A.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0F8FA"/>
    <a:srgbClr val="CBD6E3"/>
    <a:srgbClr val="CED9E0"/>
    <a:srgbClr val="162387"/>
    <a:srgbClr val="00449E"/>
    <a:srgbClr val="C5DAE7"/>
    <a:srgbClr val="11446D"/>
    <a:srgbClr val="9E4A5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39" autoAdjust="0"/>
    <p:restoredTop sz="97436" autoAdjust="0"/>
  </p:normalViewPr>
  <p:slideViewPr>
    <p:cSldViewPr>
      <p:cViewPr>
        <p:scale>
          <a:sx n="100" d="100"/>
          <a:sy n="100" d="100"/>
        </p:scale>
        <p:origin x="-1320" y="-5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D78A4B-FFF5-4446-96E9-FDB637EC92B4}"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ru-RU"/>
        </a:p>
      </dgm:t>
    </dgm:pt>
    <dgm:pt modelId="{D02968A1-EB8C-4FDC-8F2D-C9CDB1CD4FEF}">
      <dgm:prSet phldrT="[Текст]" custT="1"/>
      <dgm:spPr>
        <a:effectLst>
          <a:outerShdw blurRad="50800" dist="38100" dir="8100000" algn="tr" rotWithShape="0">
            <a:prstClr val="black">
              <a:alpha val="40000"/>
            </a:prstClr>
          </a:outerShdw>
        </a:effectLst>
      </dgm:spPr>
      <dgm:t>
        <a:bodyPr/>
        <a:lstStyle/>
        <a:p>
          <a:r>
            <a:rPr lang="ru-RU" sz="1400" dirty="0" smtClean="0">
              <a:solidFill>
                <a:srgbClr val="5A5A5A"/>
              </a:solidFill>
            </a:rPr>
            <a:t>Значение профиля = НЕТ</a:t>
          </a:r>
          <a:endParaRPr lang="ru-RU" sz="1400" dirty="0">
            <a:solidFill>
              <a:srgbClr val="5A5A5A"/>
            </a:solidFill>
          </a:endParaRPr>
        </a:p>
      </dgm:t>
    </dgm:pt>
    <dgm:pt modelId="{2E298D27-ED86-47AA-9D37-0066EAA38662}" type="parTrans" cxnId="{7FA62310-5A30-4341-A80C-02EB327ADC2A}">
      <dgm:prSet/>
      <dgm:spPr/>
      <dgm:t>
        <a:bodyPr/>
        <a:lstStyle/>
        <a:p>
          <a:endParaRPr lang="ru-RU">
            <a:solidFill>
              <a:srgbClr val="5A5A5A"/>
            </a:solidFill>
          </a:endParaRPr>
        </a:p>
      </dgm:t>
    </dgm:pt>
    <dgm:pt modelId="{55A26293-E0A2-4D0C-8299-F90A857198E0}" type="sibTrans" cxnId="{7FA62310-5A30-4341-A80C-02EB327ADC2A}">
      <dgm:prSet/>
      <dgm:spPr/>
      <dgm:t>
        <a:bodyPr/>
        <a:lstStyle/>
        <a:p>
          <a:endParaRPr lang="ru-RU">
            <a:solidFill>
              <a:srgbClr val="5A5A5A"/>
            </a:solidFill>
          </a:endParaRPr>
        </a:p>
      </dgm:t>
    </dgm:pt>
    <dgm:pt modelId="{70CE7848-8A5B-44EE-84C4-B6C4F5F603E9}">
      <dgm:prSet phldrT="[Текст]" custT="1"/>
      <dgm:spPr>
        <a:effectLst>
          <a:outerShdw blurRad="50800" dist="38100" dir="8100000" algn="tr" rotWithShape="0">
            <a:prstClr val="black">
              <a:alpha val="40000"/>
            </a:prstClr>
          </a:outerShdw>
        </a:effectLst>
      </dgm:spPr>
      <dgm:t>
        <a:bodyPr/>
        <a:lstStyle/>
        <a:p>
          <a:r>
            <a:rPr lang="ru-RU" sz="1400" dirty="0" smtClean="0">
              <a:solidFill>
                <a:srgbClr val="5A5A5A"/>
              </a:solidFill>
            </a:rPr>
            <a:t>Если после проведения процедуры инициации перенос по счетам санкционирования должен быть отражен 09.01.2014 ( первый рабочий день в Федеральном календаре)</a:t>
          </a:r>
          <a:endParaRPr lang="ru-RU" sz="1400" dirty="0">
            <a:solidFill>
              <a:srgbClr val="5A5A5A"/>
            </a:solidFill>
          </a:endParaRPr>
        </a:p>
      </dgm:t>
    </dgm:pt>
    <dgm:pt modelId="{62612A17-9314-4077-B50A-E164F1E1AF45}" type="parTrans" cxnId="{78327EA6-3F43-4EFD-BE78-371191F5B907}">
      <dgm:prSet/>
      <dgm:spPr/>
      <dgm:t>
        <a:bodyPr/>
        <a:lstStyle/>
        <a:p>
          <a:endParaRPr lang="ru-RU">
            <a:solidFill>
              <a:srgbClr val="5A5A5A"/>
            </a:solidFill>
          </a:endParaRPr>
        </a:p>
      </dgm:t>
    </dgm:pt>
    <dgm:pt modelId="{7702C280-BC72-4198-979B-5B10FD82A587}" type="sibTrans" cxnId="{78327EA6-3F43-4EFD-BE78-371191F5B907}">
      <dgm:prSet/>
      <dgm:spPr/>
      <dgm:t>
        <a:bodyPr/>
        <a:lstStyle/>
        <a:p>
          <a:endParaRPr lang="ru-RU">
            <a:solidFill>
              <a:srgbClr val="5A5A5A"/>
            </a:solidFill>
          </a:endParaRPr>
        </a:p>
      </dgm:t>
    </dgm:pt>
    <dgm:pt modelId="{E6EE280C-C0C7-4759-9557-7B4FAC82812F}">
      <dgm:prSet phldrT="[Текст]" custT="1"/>
      <dgm:spPr>
        <a:effectLst>
          <a:outerShdw blurRad="50800" dist="38100" dir="8100000" algn="tr" rotWithShape="0">
            <a:prstClr val="black">
              <a:alpha val="40000"/>
            </a:prstClr>
          </a:outerShdw>
        </a:effectLst>
      </dgm:spPr>
      <dgm:t>
        <a:bodyPr/>
        <a:lstStyle/>
        <a:p>
          <a:r>
            <a:rPr lang="ru-RU" sz="1400" dirty="0" smtClean="0">
              <a:solidFill>
                <a:srgbClr val="5A5A5A"/>
              </a:solidFill>
            </a:rPr>
            <a:t>Значение профиля = ДА</a:t>
          </a:r>
          <a:endParaRPr lang="ru-RU" sz="1400" dirty="0">
            <a:solidFill>
              <a:srgbClr val="5A5A5A"/>
            </a:solidFill>
          </a:endParaRPr>
        </a:p>
      </dgm:t>
    </dgm:pt>
    <dgm:pt modelId="{B4CF9F1A-9FCD-4658-AC7D-C6E0E741F3DE}" type="parTrans" cxnId="{79EBEDF1-8CA6-43F8-A9F4-C0C7697F0E61}">
      <dgm:prSet/>
      <dgm:spPr/>
      <dgm:t>
        <a:bodyPr/>
        <a:lstStyle/>
        <a:p>
          <a:endParaRPr lang="ru-RU">
            <a:solidFill>
              <a:srgbClr val="5A5A5A"/>
            </a:solidFill>
          </a:endParaRPr>
        </a:p>
      </dgm:t>
    </dgm:pt>
    <dgm:pt modelId="{EEF91C86-D20A-4280-BB31-9C80A6B2D922}" type="sibTrans" cxnId="{79EBEDF1-8CA6-43F8-A9F4-C0C7697F0E61}">
      <dgm:prSet/>
      <dgm:spPr/>
      <dgm:t>
        <a:bodyPr/>
        <a:lstStyle/>
        <a:p>
          <a:endParaRPr lang="ru-RU">
            <a:solidFill>
              <a:srgbClr val="5A5A5A"/>
            </a:solidFill>
          </a:endParaRPr>
        </a:p>
      </dgm:t>
    </dgm:pt>
    <dgm:pt modelId="{60C997B9-44CC-4762-A59A-86F72D3FD42C}">
      <dgm:prSet phldrT="[Текст]" custT="1"/>
      <dgm:spPr>
        <a:solidFill>
          <a:schemeClr val="accent6">
            <a:lumMod val="40000"/>
            <a:lumOff val="60000"/>
            <a:alpha val="88000"/>
          </a:schemeClr>
        </a:solidFill>
        <a:effectLst>
          <a:outerShdw blurRad="50800" dist="38100" dir="8100000" algn="tr" rotWithShape="0">
            <a:prstClr val="black">
              <a:alpha val="40000"/>
            </a:prstClr>
          </a:outerShdw>
        </a:effectLst>
      </dgm:spPr>
      <dgm:t>
        <a:bodyPr/>
        <a:lstStyle/>
        <a:p>
          <a:r>
            <a:rPr lang="ru-RU" sz="1400" dirty="0" smtClean="0">
              <a:solidFill>
                <a:srgbClr val="5A5A5A"/>
              </a:solidFill>
            </a:rPr>
            <a:t>Если после проведения процедуры инициации перенос по счетам санкционирования должен быть отражен 01.01.2014, т.е.</a:t>
          </a:r>
        </a:p>
        <a:p>
          <a:r>
            <a:rPr lang="ru-RU" sz="1400" dirty="0" smtClean="0">
              <a:solidFill>
                <a:srgbClr val="5A5A5A"/>
              </a:solidFill>
            </a:rPr>
            <a:t>за дату, указанную в справочнике «Федеральный календарь, в которой в поле «Признак доп./</a:t>
          </a:r>
          <a:r>
            <a:rPr lang="ru-RU" sz="1400" dirty="0" err="1" smtClean="0">
              <a:solidFill>
                <a:srgbClr val="5A5A5A"/>
              </a:solidFill>
            </a:rPr>
            <a:t>межотчетного</a:t>
          </a:r>
          <a:r>
            <a:rPr lang="ru-RU" sz="1400" dirty="0" smtClean="0">
              <a:solidFill>
                <a:srgbClr val="5A5A5A"/>
              </a:solidFill>
            </a:rPr>
            <a:t> периода» указано значение «</a:t>
          </a:r>
          <a:r>
            <a:rPr lang="ru-RU" sz="1400" dirty="0" err="1" smtClean="0">
              <a:solidFill>
                <a:srgbClr val="5A5A5A"/>
              </a:solidFill>
            </a:rPr>
            <a:t>Межотчетный</a:t>
          </a:r>
          <a:r>
            <a:rPr lang="ru-RU" sz="1400" dirty="0" smtClean="0">
              <a:solidFill>
                <a:srgbClr val="5A5A5A"/>
              </a:solidFill>
            </a:rPr>
            <a:t> период».</a:t>
          </a:r>
          <a:endParaRPr lang="ru-RU" sz="1400" dirty="0">
            <a:solidFill>
              <a:srgbClr val="5A5A5A"/>
            </a:solidFill>
          </a:endParaRPr>
        </a:p>
      </dgm:t>
    </dgm:pt>
    <dgm:pt modelId="{72989111-2B53-4E52-AC00-4F2F6EB11118}" type="parTrans" cxnId="{3979DAF7-E30F-44B4-BD28-45884CB284CB}">
      <dgm:prSet/>
      <dgm:spPr/>
      <dgm:t>
        <a:bodyPr/>
        <a:lstStyle/>
        <a:p>
          <a:endParaRPr lang="ru-RU">
            <a:solidFill>
              <a:srgbClr val="5A5A5A"/>
            </a:solidFill>
          </a:endParaRPr>
        </a:p>
      </dgm:t>
    </dgm:pt>
    <dgm:pt modelId="{098E432F-56E7-47AE-8147-CBDD6DBBAA24}" type="sibTrans" cxnId="{3979DAF7-E30F-44B4-BD28-45884CB284CB}">
      <dgm:prSet/>
      <dgm:spPr/>
      <dgm:t>
        <a:bodyPr/>
        <a:lstStyle/>
        <a:p>
          <a:endParaRPr lang="ru-RU">
            <a:solidFill>
              <a:srgbClr val="5A5A5A"/>
            </a:solidFill>
          </a:endParaRPr>
        </a:p>
      </dgm:t>
    </dgm:pt>
    <dgm:pt modelId="{5D87ECA3-A7F2-4357-B903-1532EDE0C416}" type="pres">
      <dgm:prSet presAssocID="{90D78A4B-FFF5-4446-96E9-FDB637EC92B4}" presName="diagram" presStyleCnt="0">
        <dgm:presLayoutVars>
          <dgm:dir/>
          <dgm:resizeHandles val="exact"/>
        </dgm:presLayoutVars>
      </dgm:prSet>
      <dgm:spPr/>
      <dgm:t>
        <a:bodyPr/>
        <a:lstStyle/>
        <a:p>
          <a:endParaRPr lang="ru-RU"/>
        </a:p>
      </dgm:t>
    </dgm:pt>
    <dgm:pt modelId="{1E059ED6-8990-4091-BD74-5E863AF0B639}" type="pres">
      <dgm:prSet presAssocID="{D02968A1-EB8C-4FDC-8F2D-C9CDB1CD4FEF}" presName="node" presStyleLbl="node1" presStyleIdx="0" presStyleCnt="4" custLinFactNeighborX="1058" custLinFactNeighborY="2644">
        <dgm:presLayoutVars>
          <dgm:bulletEnabled val="1"/>
        </dgm:presLayoutVars>
      </dgm:prSet>
      <dgm:spPr>
        <a:prstGeom prst="snip2DiagRect">
          <a:avLst/>
        </a:prstGeom>
      </dgm:spPr>
      <dgm:t>
        <a:bodyPr/>
        <a:lstStyle/>
        <a:p>
          <a:endParaRPr lang="ru-RU"/>
        </a:p>
      </dgm:t>
    </dgm:pt>
    <dgm:pt modelId="{B44A2074-F4A0-4974-806D-E9153789F241}" type="pres">
      <dgm:prSet presAssocID="{55A26293-E0A2-4D0C-8299-F90A857198E0}" presName="sibTrans" presStyleCnt="0"/>
      <dgm:spPr/>
    </dgm:pt>
    <dgm:pt modelId="{15EDDE9B-9909-4B6D-AF3E-AEA2F8F72902}" type="pres">
      <dgm:prSet presAssocID="{70CE7848-8A5B-44EE-84C4-B6C4F5F603E9}" presName="node" presStyleLbl="node1" presStyleIdx="1" presStyleCnt="4" custScaleX="365117">
        <dgm:presLayoutVars>
          <dgm:bulletEnabled val="1"/>
        </dgm:presLayoutVars>
      </dgm:prSet>
      <dgm:spPr>
        <a:prstGeom prst="snip2DiagRect">
          <a:avLst/>
        </a:prstGeom>
      </dgm:spPr>
      <dgm:t>
        <a:bodyPr/>
        <a:lstStyle/>
        <a:p>
          <a:endParaRPr lang="ru-RU"/>
        </a:p>
      </dgm:t>
    </dgm:pt>
    <dgm:pt modelId="{912FCAEF-3A41-4F37-9FE5-6A12945E6971}" type="pres">
      <dgm:prSet presAssocID="{7702C280-BC72-4198-979B-5B10FD82A587}" presName="sibTrans" presStyleCnt="0"/>
      <dgm:spPr/>
    </dgm:pt>
    <dgm:pt modelId="{1FFD2D41-D611-4B17-8F47-4B00168CD2F6}" type="pres">
      <dgm:prSet presAssocID="{E6EE280C-C0C7-4759-9557-7B4FAC82812F}" presName="node" presStyleLbl="node1" presStyleIdx="2" presStyleCnt="4" custScaleY="111109">
        <dgm:presLayoutVars>
          <dgm:bulletEnabled val="1"/>
        </dgm:presLayoutVars>
      </dgm:prSet>
      <dgm:spPr>
        <a:prstGeom prst="snip2DiagRect">
          <a:avLst/>
        </a:prstGeom>
      </dgm:spPr>
      <dgm:t>
        <a:bodyPr/>
        <a:lstStyle/>
        <a:p>
          <a:endParaRPr lang="ru-RU"/>
        </a:p>
      </dgm:t>
    </dgm:pt>
    <dgm:pt modelId="{B2198B1B-2090-4A1A-972D-93AD7978E824}" type="pres">
      <dgm:prSet presAssocID="{EEF91C86-D20A-4280-BB31-9C80A6B2D922}" presName="sibTrans" presStyleCnt="0"/>
      <dgm:spPr/>
    </dgm:pt>
    <dgm:pt modelId="{0C879918-5CC4-483C-BD25-EF81BDDB0506}" type="pres">
      <dgm:prSet presAssocID="{60C997B9-44CC-4762-A59A-86F72D3FD42C}" presName="node" presStyleLbl="node1" presStyleIdx="3" presStyleCnt="4" custScaleX="365117" custScaleY="111109" custLinFactNeighborX="-1667" custLinFactNeighborY="-926">
        <dgm:presLayoutVars>
          <dgm:bulletEnabled val="1"/>
        </dgm:presLayoutVars>
      </dgm:prSet>
      <dgm:spPr>
        <a:prstGeom prst="snip2DiagRect">
          <a:avLst/>
        </a:prstGeom>
      </dgm:spPr>
      <dgm:t>
        <a:bodyPr/>
        <a:lstStyle/>
        <a:p>
          <a:endParaRPr lang="ru-RU"/>
        </a:p>
      </dgm:t>
    </dgm:pt>
  </dgm:ptLst>
  <dgm:cxnLst>
    <dgm:cxn modelId="{78327EA6-3F43-4EFD-BE78-371191F5B907}" srcId="{90D78A4B-FFF5-4446-96E9-FDB637EC92B4}" destId="{70CE7848-8A5B-44EE-84C4-B6C4F5F603E9}" srcOrd="1" destOrd="0" parTransId="{62612A17-9314-4077-B50A-E164F1E1AF45}" sibTransId="{7702C280-BC72-4198-979B-5B10FD82A587}"/>
    <dgm:cxn modelId="{F16F006E-0155-44CA-B64A-23D764B9991C}" type="presOf" srcId="{90D78A4B-FFF5-4446-96E9-FDB637EC92B4}" destId="{5D87ECA3-A7F2-4357-B903-1532EDE0C416}" srcOrd="0" destOrd="0" presId="urn:microsoft.com/office/officeart/2005/8/layout/default"/>
    <dgm:cxn modelId="{0ED4C087-09F5-4A46-82C8-34BDD45E5903}" type="presOf" srcId="{70CE7848-8A5B-44EE-84C4-B6C4F5F603E9}" destId="{15EDDE9B-9909-4B6D-AF3E-AEA2F8F72902}" srcOrd="0" destOrd="0" presId="urn:microsoft.com/office/officeart/2005/8/layout/default"/>
    <dgm:cxn modelId="{7FA62310-5A30-4341-A80C-02EB327ADC2A}" srcId="{90D78A4B-FFF5-4446-96E9-FDB637EC92B4}" destId="{D02968A1-EB8C-4FDC-8F2D-C9CDB1CD4FEF}" srcOrd="0" destOrd="0" parTransId="{2E298D27-ED86-47AA-9D37-0066EAA38662}" sibTransId="{55A26293-E0A2-4D0C-8299-F90A857198E0}"/>
    <dgm:cxn modelId="{79EBEDF1-8CA6-43F8-A9F4-C0C7697F0E61}" srcId="{90D78A4B-FFF5-4446-96E9-FDB637EC92B4}" destId="{E6EE280C-C0C7-4759-9557-7B4FAC82812F}" srcOrd="2" destOrd="0" parTransId="{B4CF9F1A-9FCD-4658-AC7D-C6E0E741F3DE}" sibTransId="{EEF91C86-D20A-4280-BB31-9C80A6B2D922}"/>
    <dgm:cxn modelId="{AE254510-C666-48A3-8BB8-20B2E1061B21}" type="presOf" srcId="{D02968A1-EB8C-4FDC-8F2D-C9CDB1CD4FEF}" destId="{1E059ED6-8990-4091-BD74-5E863AF0B639}" srcOrd="0" destOrd="0" presId="urn:microsoft.com/office/officeart/2005/8/layout/default"/>
    <dgm:cxn modelId="{3979DAF7-E30F-44B4-BD28-45884CB284CB}" srcId="{90D78A4B-FFF5-4446-96E9-FDB637EC92B4}" destId="{60C997B9-44CC-4762-A59A-86F72D3FD42C}" srcOrd="3" destOrd="0" parTransId="{72989111-2B53-4E52-AC00-4F2F6EB11118}" sibTransId="{098E432F-56E7-47AE-8147-CBDD6DBBAA24}"/>
    <dgm:cxn modelId="{267AE420-87DF-4BDD-BA27-AF27FF325A10}" type="presOf" srcId="{E6EE280C-C0C7-4759-9557-7B4FAC82812F}" destId="{1FFD2D41-D611-4B17-8F47-4B00168CD2F6}" srcOrd="0" destOrd="0" presId="urn:microsoft.com/office/officeart/2005/8/layout/default"/>
    <dgm:cxn modelId="{366CBC80-2B4C-4137-B320-B3FD1CC7B2CD}" type="presOf" srcId="{60C997B9-44CC-4762-A59A-86F72D3FD42C}" destId="{0C879918-5CC4-483C-BD25-EF81BDDB0506}" srcOrd="0" destOrd="0" presId="urn:microsoft.com/office/officeart/2005/8/layout/default"/>
    <dgm:cxn modelId="{0F59AA25-6B8F-4E23-8510-0150639D9F92}" type="presParOf" srcId="{5D87ECA3-A7F2-4357-B903-1532EDE0C416}" destId="{1E059ED6-8990-4091-BD74-5E863AF0B639}" srcOrd="0" destOrd="0" presId="urn:microsoft.com/office/officeart/2005/8/layout/default"/>
    <dgm:cxn modelId="{FCC5D6C0-691C-462E-9C2F-1807C4DF1A23}" type="presParOf" srcId="{5D87ECA3-A7F2-4357-B903-1532EDE0C416}" destId="{B44A2074-F4A0-4974-806D-E9153789F241}" srcOrd="1" destOrd="0" presId="urn:microsoft.com/office/officeart/2005/8/layout/default"/>
    <dgm:cxn modelId="{77FF006B-4CC5-4968-9A8D-74CBA49D6972}" type="presParOf" srcId="{5D87ECA3-A7F2-4357-B903-1532EDE0C416}" destId="{15EDDE9B-9909-4B6D-AF3E-AEA2F8F72902}" srcOrd="2" destOrd="0" presId="urn:microsoft.com/office/officeart/2005/8/layout/default"/>
    <dgm:cxn modelId="{6BBB9C1A-C47F-4C22-8A04-6F7183BAF197}" type="presParOf" srcId="{5D87ECA3-A7F2-4357-B903-1532EDE0C416}" destId="{912FCAEF-3A41-4F37-9FE5-6A12945E6971}" srcOrd="3" destOrd="0" presId="urn:microsoft.com/office/officeart/2005/8/layout/default"/>
    <dgm:cxn modelId="{CBD02B7A-B07E-4784-B0DF-C359A5D03C05}" type="presParOf" srcId="{5D87ECA3-A7F2-4357-B903-1532EDE0C416}" destId="{1FFD2D41-D611-4B17-8F47-4B00168CD2F6}" srcOrd="4" destOrd="0" presId="urn:microsoft.com/office/officeart/2005/8/layout/default"/>
    <dgm:cxn modelId="{BB87E19C-F49A-45C1-8DF5-2B59D342DE20}" type="presParOf" srcId="{5D87ECA3-A7F2-4357-B903-1532EDE0C416}" destId="{B2198B1B-2090-4A1A-972D-93AD7978E824}" srcOrd="5" destOrd="0" presId="urn:microsoft.com/office/officeart/2005/8/layout/default"/>
    <dgm:cxn modelId="{35F90E05-B9AB-456B-A485-0F3D03D1F33A}" type="presParOf" srcId="{5D87ECA3-A7F2-4357-B903-1532EDE0C416}" destId="{0C879918-5CC4-483C-BD25-EF81BDDB0506}" srcOrd="6" destOrd="0" presId="urn:microsoft.com/office/officeart/2005/8/layout/default"/>
  </dgm:cxnLst>
  <dgm:bg/>
  <dgm:whole/>
</dgm:dataModel>
</file>

<file path=ppt/diagrams/data10.xml><?xml version="1.0" encoding="utf-8"?>
<dgm:dataModel xmlns:dgm="http://schemas.openxmlformats.org/drawingml/2006/diagram" xmlns:a="http://schemas.openxmlformats.org/drawingml/2006/main">
  <dgm:ptLst>
    <dgm:pt modelId="{DB09C7C9-B39C-401B-9957-9672453D98EB}"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98D95365-F628-4C11-B1D3-55AB4305CEC5}">
      <dgm:prSet phldrT="[Текст]" custT="1"/>
      <dgm:spPr>
        <a:solidFill>
          <a:srgbClr val="FFFF99"/>
        </a:solidFill>
      </dgm:spPr>
      <dgm:t>
        <a:bodyPr/>
        <a:lstStyle/>
        <a:p>
          <a:endParaRPr lang="ru-RU" sz="1200" dirty="0" smtClean="0">
            <a:solidFill>
              <a:srgbClr val="996600"/>
            </a:solidFill>
            <a:latin typeface="+mn-lt"/>
            <a:ea typeface="+mn-ea"/>
            <a:cs typeface="+mn-cs"/>
          </a:endParaRPr>
        </a:p>
        <a:p>
          <a:r>
            <a:rPr lang="ru-RU" sz="1200" dirty="0" smtClean="0">
              <a:solidFill>
                <a:srgbClr val="996600"/>
              </a:solidFill>
              <a:latin typeface="+mn-lt"/>
              <a:ea typeface="+mn-ea"/>
              <a:cs typeface="+mn-cs"/>
            </a:rPr>
            <a:t>«Расшифровка остатков средств на счетах № 40201 „Средства бюджетов субъектов Российской Федерации“, № 40204 „Средства местных бюджетов“ и № 40404 „Территориальные фонды обязательного медицинского страхования“ к Консолидированному отчету о кассовых поступлениях и выбытиях (ф. 0503152) (ф. 0521452)» </a:t>
          </a:r>
          <a:endParaRPr lang="ru-RU" sz="1200" dirty="0">
            <a:solidFill>
              <a:srgbClr val="996600"/>
            </a:solidFill>
          </a:endParaRPr>
        </a:p>
      </dgm:t>
    </dgm:pt>
    <dgm:pt modelId="{84B9BD27-FF5D-4A88-AF9F-BD13278D94EE}" type="parTrans" cxnId="{45FC9EB6-217E-46E6-A10E-99E1039CABF3}">
      <dgm:prSet/>
      <dgm:spPr/>
      <dgm:t>
        <a:bodyPr/>
        <a:lstStyle/>
        <a:p>
          <a:endParaRPr lang="ru-RU"/>
        </a:p>
      </dgm:t>
    </dgm:pt>
    <dgm:pt modelId="{21316435-17BB-4CA5-873A-B95F7EF4E44C}" type="sibTrans" cxnId="{45FC9EB6-217E-46E6-A10E-99E1039CABF3}">
      <dgm:prSet/>
      <dgm:spPr/>
      <dgm:t>
        <a:bodyPr/>
        <a:lstStyle/>
        <a:p>
          <a:endParaRPr lang="ru-RU"/>
        </a:p>
      </dgm:t>
    </dgm:pt>
    <dgm:pt modelId="{1B6CAC76-6F93-465A-84E6-25AB025BD5F8}">
      <dgm:prSet phldrT="[Текст]" custT="1"/>
      <dgm:spPr>
        <a:solidFill>
          <a:srgbClr val="CEEADD"/>
        </a:solidFill>
      </dgm:spPr>
      <dgm:t>
        <a:bodyPr/>
        <a:lstStyle/>
        <a:p>
          <a:r>
            <a:rPr lang="ru-RU" sz="1200" dirty="0" smtClean="0">
              <a:solidFill>
                <a:srgbClr val="996600"/>
              </a:solidFill>
              <a:latin typeface="+mn-lt"/>
              <a:ea typeface="+mn-ea"/>
              <a:cs typeface="+mn-cs"/>
            </a:rPr>
            <a:t>«Отчет о кассовых выбытиях средств федерального бюджета в разрезе получателей средств федерального бюджета (ф. 0521413)»</a:t>
          </a:r>
          <a:endParaRPr lang="ru-RU" sz="1200" dirty="0">
            <a:solidFill>
              <a:srgbClr val="996600"/>
            </a:solidFill>
          </a:endParaRPr>
        </a:p>
      </dgm:t>
    </dgm:pt>
    <dgm:pt modelId="{35F614ED-E2A2-4FF0-8719-C7CFA90EE894}" type="parTrans" cxnId="{5B5649E2-EEB1-42B6-9343-B7B6D6EC0E24}">
      <dgm:prSet/>
      <dgm:spPr/>
      <dgm:t>
        <a:bodyPr/>
        <a:lstStyle/>
        <a:p>
          <a:endParaRPr lang="ru-RU"/>
        </a:p>
      </dgm:t>
    </dgm:pt>
    <dgm:pt modelId="{78F957F2-1C71-42B8-A8F4-8C22D25CC6AD}" type="sibTrans" cxnId="{5B5649E2-EEB1-42B6-9343-B7B6D6EC0E24}">
      <dgm:prSet/>
      <dgm:spPr/>
      <dgm:t>
        <a:bodyPr/>
        <a:lstStyle/>
        <a:p>
          <a:endParaRPr lang="ru-RU"/>
        </a:p>
      </dgm:t>
    </dgm:pt>
    <dgm:pt modelId="{4AFFB82B-06A3-4438-B761-33469E7B7AF1}">
      <dgm:prSet phldrT="[Текст]" custT="1"/>
      <dgm:spPr>
        <a:solidFill>
          <a:srgbClr val="D4A4EA"/>
        </a:solidFill>
      </dgm:spPr>
      <dgm:t>
        <a:bodyPr/>
        <a:lstStyle/>
        <a:p>
          <a:r>
            <a:rPr lang="ru-RU" sz="1200" dirty="0" smtClean="0">
              <a:solidFill>
                <a:srgbClr val="996600"/>
              </a:solidFill>
              <a:latin typeface="+mn-lt"/>
              <a:ea typeface="+mn-ea"/>
              <a:cs typeface="+mn-cs"/>
            </a:rPr>
            <a:t>«Справка о перечислении средств из федерального бюджета по коду КОСГУ 251 „Перечисления другим бюджетам бюджетной системы Российской Федерации“ субъектам Российской Федерации (ф. 0521462)» (ежедневный, месячный)</a:t>
          </a:r>
          <a:endParaRPr lang="ru-RU" sz="1200" dirty="0">
            <a:solidFill>
              <a:srgbClr val="996600"/>
            </a:solidFill>
          </a:endParaRPr>
        </a:p>
      </dgm:t>
    </dgm:pt>
    <dgm:pt modelId="{FC506052-964C-4A06-9227-C00A85DC7CFC}" type="parTrans" cxnId="{3D35D315-239E-4C15-86E9-E7DCE1788EEC}">
      <dgm:prSet/>
      <dgm:spPr/>
      <dgm:t>
        <a:bodyPr/>
        <a:lstStyle/>
        <a:p>
          <a:endParaRPr lang="ru-RU"/>
        </a:p>
      </dgm:t>
    </dgm:pt>
    <dgm:pt modelId="{BC136A3B-C653-45AC-92AC-0F55582C0959}" type="sibTrans" cxnId="{3D35D315-239E-4C15-86E9-E7DCE1788EEC}">
      <dgm:prSet/>
      <dgm:spPr/>
      <dgm:t>
        <a:bodyPr/>
        <a:lstStyle/>
        <a:p>
          <a:endParaRPr lang="ru-RU"/>
        </a:p>
      </dgm:t>
    </dgm:pt>
    <dgm:pt modelId="{ADA55746-1EAE-4B47-9473-7C3CF74E3292}">
      <dgm:prSet phldrT="[Текст]" custT="1"/>
      <dgm:spPr>
        <a:solidFill>
          <a:srgbClr val="FFC000"/>
        </a:solidFill>
      </dgm:spPr>
      <dgm:t>
        <a:bodyPr/>
        <a:lstStyle/>
        <a:p>
          <a:r>
            <a:rPr lang="ru-RU" sz="1200" dirty="0" smtClean="0">
              <a:solidFill>
                <a:srgbClr val="996600"/>
              </a:solidFill>
              <a:latin typeface="+mn-lt"/>
              <a:ea typeface="+mn-ea"/>
              <a:cs typeface="+mn-cs"/>
            </a:rPr>
            <a:t>«Справка по внутренним расчетам (ф. 0521463)»</a:t>
          </a:r>
          <a:endParaRPr lang="ru-RU" sz="1200" dirty="0">
            <a:solidFill>
              <a:srgbClr val="996600"/>
            </a:solidFill>
          </a:endParaRPr>
        </a:p>
      </dgm:t>
    </dgm:pt>
    <dgm:pt modelId="{7549DD30-B43D-44E9-8A1F-46B2D6EBCA83}" type="parTrans" cxnId="{D9E112ED-64AB-4A3F-8219-90DFE352D393}">
      <dgm:prSet/>
      <dgm:spPr/>
      <dgm:t>
        <a:bodyPr/>
        <a:lstStyle/>
        <a:p>
          <a:endParaRPr lang="ru-RU"/>
        </a:p>
      </dgm:t>
    </dgm:pt>
    <dgm:pt modelId="{FA3D6A5D-33E0-4F06-B003-5512A24C0F78}" type="sibTrans" cxnId="{D9E112ED-64AB-4A3F-8219-90DFE352D393}">
      <dgm:prSet/>
      <dgm:spPr/>
      <dgm:t>
        <a:bodyPr/>
        <a:lstStyle/>
        <a:p>
          <a:endParaRPr lang="ru-RU"/>
        </a:p>
      </dgm:t>
    </dgm:pt>
    <dgm:pt modelId="{6FB7A0F6-C6B5-4475-9D4F-F964264C2E94}">
      <dgm:prSet phldrT="[Текст]" custT="1"/>
      <dgm:spPr>
        <a:solidFill>
          <a:srgbClr val="B7F3AF"/>
        </a:solidFill>
      </dgm:spPr>
      <dgm:t>
        <a:bodyPr/>
        <a:lstStyle/>
        <a:p>
          <a:r>
            <a:rPr lang="ru-RU" sz="1200" dirty="0" smtClean="0">
              <a:solidFill>
                <a:srgbClr val="996600"/>
              </a:solidFill>
              <a:latin typeface="+mn-lt"/>
              <a:ea typeface="+mn-ea"/>
              <a:cs typeface="+mn-cs"/>
            </a:rPr>
            <a:t>«Сведения о соблюдении нормативов отчислений в федеральный бюджет налогов и сборов (ф. 0521160)»</a:t>
          </a:r>
          <a:endParaRPr lang="ru-RU" sz="1200" dirty="0">
            <a:solidFill>
              <a:srgbClr val="996600"/>
            </a:solidFill>
          </a:endParaRPr>
        </a:p>
      </dgm:t>
    </dgm:pt>
    <dgm:pt modelId="{38017B90-199E-49B6-91F0-466C39097B9E}" type="parTrans" cxnId="{67CE1EC3-C91D-4DF9-81DE-EB59A7DE045C}">
      <dgm:prSet/>
      <dgm:spPr/>
      <dgm:t>
        <a:bodyPr/>
        <a:lstStyle/>
        <a:p>
          <a:endParaRPr lang="ru-RU"/>
        </a:p>
      </dgm:t>
    </dgm:pt>
    <dgm:pt modelId="{8D19EFA1-B568-4323-A440-47B1F5EB30C6}" type="sibTrans" cxnId="{67CE1EC3-C91D-4DF9-81DE-EB59A7DE045C}">
      <dgm:prSet/>
      <dgm:spPr/>
      <dgm:t>
        <a:bodyPr/>
        <a:lstStyle/>
        <a:p>
          <a:endParaRPr lang="ru-RU"/>
        </a:p>
      </dgm:t>
    </dgm:pt>
    <dgm:pt modelId="{6053ED4A-1DD8-4A69-966C-E016FF7744BE}" type="pres">
      <dgm:prSet presAssocID="{DB09C7C9-B39C-401B-9957-9672453D98EB}" presName="diagram" presStyleCnt="0">
        <dgm:presLayoutVars>
          <dgm:dir/>
          <dgm:resizeHandles val="exact"/>
        </dgm:presLayoutVars>
      </dgm:prSet>
      <dgm:spPr/>
      <dgm:t>
        <a:bodyPr/>
        <a:lstStyle/>
        <a:p>
          <a:endParaRPr lang="ru-RU"/>
        </a:p>
      </dgm:t>
    </dgm:pt>
    <dgm:pt modelId="{6D7A69C0-8EF8-4653-805D-1D1806D933F0}" type="pres">
      <dgm:prSet presAssocID="{98D95365-F628-4C11-B1D3-55AB4305CEC5}" presName="node" presStyleLbl="node1" presStyleIdx="0" presStyleCnt="5" custScaleX="228995" custScaleY="163450">
        <dgm:presLayoutVars>
          <dgm:bulletEnabled val="1"/>
        </dgm:presLayoutVars>
      </dgm:prSet>
      <dgm:spPr>
        <a:prstGeom prst="foldedCorner">
          <a:avLst/>
        </a:prstGeom>
      </dgm:spPr>
      <dgm:t>
        <a:bodyPr/>
        <a:lstStyle/>
        <a:p>
          <a:endParaRPr lang="ru-RU"/>
        </a:p>
      </dgm:t>
    </dgm:pt>
    <dgm:pt modelId="{0F61AB6C-5F71-4111-8640-AC68A1AB33A9}" type="pres">
      <dgm:prSet presAssocID="{21316435-17BB-4CA5-873A-B95F7EF4E44C}" presName="sibTrans" presStyleCnt="0"/>
      <dgm:spPr/>
    </dgm:pt>
    <dgm:pt modelId="{EB0636F9-5162-40C8-98F3-7C5F457B9407}" type="pres">
      <dgm:prSet presAssocID="{1B6CAC76-6F93-465A-84E6-25AB025BD5F8}" presName="node" presStyleLbl="node1" presStyleIdx="1" presStyleCnt="5" custScaleX="228995" custScaleY="163450">
        <dgm:presLayoutVars>
          <dgm:bulletEnabled val="1"/>
        </dgm:presLayoutVars>
      </dgm:prSet>
      <dgm:spPr>
        <a:prstGeom prst="foldedCorner">
          <a:avLst/>
        </a:prstGeom>
      </dgm:spPr>
      <dgm:t>
        <a:bodyPr/>
        <a:lstStyle/>
        <a:p>
          <a:endParaRPr lang="ru-RU"/>
        </a:p>
      </dgm:t>
    </dgm:pt>
    <dgm:pt modelId="{01261CAD-3E60-44D3-B3E0-AE854FED005F}" type="pres">
      <dgm:prSet presAssocID="{78F957F2-1C71-42B8-A8F4-8C22D25CC6AD}" presName="sibTrans" presStyleCnt="0"/>
      <dgm:spPr/>
    </dgm:pt>
    <dgm:pt modelId="{E8CC883C-DFA7-4236-9471-58626F7FDD70}" type="pres">
      <dgm:prSet presAssocID="{4AFFB82B-06A3-4438-B761-33469E7B7AF1}" presName="node" presStyleLbl="node1" presStyleIdx="2" presStyleCnt="5" custScaleX="228995" custScaleY="163450">
        <dgm:presLayoutVars>
          <dgm:bulletEnabled val="1"/>
        </dgm:presLayoutVars>
      </dgm:prSet>
      <dgm:spPr>
        <a:prstGeom prst="foldedCorner">
          <a:avLst/>
        </a:prstGeom>
      </dgm:spPr>
      <dgm:t>
        <a:bodyPr/>
        <a:lstStyle/>
        <a:p>
          <a:endParaRPr lang="ru-RU"/>
        </a:p>
      </dgm:t>
    </dgm:pt>
    <dgm:pt modelId="{4B10E84C-4BBF-440C-BE52-7372093CFE1A}" type="pres">
      <dgm:prSet presAssocID="{BC136A3B-C653-45AC-92AC-0F55582C0959}" presName="sibTrans" presStyleCnt="0"/>
      <dgm:spPr/>
    </dgm:pt>
    <dgm:pt modelId="{C301FA9C-DE35-417D-B7A8-6C290F8512E9}" type="pres">
      <dgm:prSet presAssocID="{ADA55746-1EAE-4B47-9473-7C3CF74E3292}" presName="node" presStyleLbl="node1" presStyleIdx="3" presStyleCnt="5" custScaleX="228995" custScaleY="163450">
        <dgm:presLayoutVars>
          <dgm:bulletEnabled val="1"/>
        </dgm:presLayoutVars>
      </dgm:prSet>
      <dgm:spPr>
        <a:prstGeom prst="foldedCorner">
          <a:avLst/>
        </a:prstGeom>
      </dgm:spPr>
      <dgm:t>
        <a:bodyPr/>
        <a:lstStyle/>
        <a:p>
          <a:endParaRPr lang="ru-RU"/>
        </a:p>
      </dgm:t>
    </dgm:pt>
    <dgm:pt modelId="{037C7B76-7EF9-4DFA-8CC2-75932367D5C1}" type="pres">
      <dgm:prSet presAssocID="{FA3D6A5D-33E0-4F06-B003-5512A24C0F78}" presName="sibTrans" presStyleCnt="0"/>
      <dgm:spPr/>
    </dgm:pt>
    <dgm:pt modelId="{B36C50F9-F58E-4D22-AB28-D2D02CC89A92}" type="pres">
      <dgm:prSet presAssocID="{6FB7A0F6-C6B5-4475-9D4F-F964264C2E94}" presName="node" presStyleLbl="node1" presStyleIdx="4" presStyleCnt="5" custScaleX="228995" custScaleY="163450" custLinFactX="-20107" custLinFactNeighborX="-100000">
        <dgm:presLayoutVars>
          <dgm:bulletEnabled val="1"/>
        </dgm:presLayoutVars>
      </dgm:prSet>
      <dgm:spPr>
        <a:prstGeom prst="foldedCorner">
          <a:avLst/>
        </a:prstGeom>
      </dgm:spPr>
      <dgm:t>
        <a:bodyPr/>
        <a:lstStyle/>
        <a:p>
          <a:endParaRPr lang="ru-RU"/>
        </a:p>
      </dgm:t>
    </dgm:pt>
  </dgm:ptLst>
  <dgm:cxnLst>
    <dgm:cxn modelId="{45FC9EB6-217E-46E6-A10E-99E1039CABF3}" srcId="{DB09C7C9-B39C-401B-9957-9672453D98EB}" destId="{98D95365-F628-4C11-B1D3-55AB4305CEC5}" srcOrd="0" destOrd="0" parTransId="{84B9BD27-FF5D-4A88-AF9F-BD13278D94EE}" sibTransId="{21316435-17BB-4CA5-873A-B95F7EF4E44C}"/>
    <dgm:cxn modelId="{0A38ECE0-1A87-4B11-8EEB-297119DDCC95}" type="presOf" srcId="{ADA55746-1EAE-4B47-9473-7C3CF74E3292}" destId="{C301FA9C-DE35-417D-B7A8-6C290F8512E9}" srcOrd="0" destOrd="0" presId="urn:microsoft.com/office/officeart/2005/8/layout/default"/>
    <dgm:cxn modelId="{ACA4E5AA-6DD0-4A29-A1E2-0AF66100D696}" type="presOf" srcId="{1B6CAC76-6F93-465A-84E6-25AB025BD5F8}" destId="{EB0636F9-5162-40C8-98F3-7C5F457B9407}" srcOrd="0" destOrd="0" presId="urn:microsoft.com/office/officeart/2005/8/layout/default"/>
    <dgm:cxn modelId="{19215883-F080-44D7-A810-20B1B42280F7}" type="presOf" srcId="{DB09C7C9-B39C-401B-9957-9672453D98EB}" destId="{6053ED4A-1DD8-4A69-966C-E016FF7744BE}" srcOrd="0" destOrd="0" presId="urn:microsoft.com/office/officeart/2005/8/layout/default"/>
    <dgm:cxn modelId="{D9E112ED-64AB-4A3F-8219-90DFE352D393}" srcId="{DB09C7C9-B39C-401B-9957-9672453D98EB}" destId="{ADA55746-1EAE-4B47-9473-7C3CF74E3292}" srcOrd="3" destOrd="0" parTransId="{7549DD30-B43D-44E9-8A1F-46B2D6EBCA83}" sibTransId="{FA3D6A5D-33E0-4F06-B003-5512A24C0F78}"/>
    <dgm:cxn modelId="{AD699D5D-9857-4B6C-9483-908FBE1F02F0}" type="presOf" srcId="{98D95365-F628-4C11-B1D3-55AB4305CEC5}" destId="{6D7A69C0-8EF8-4653-805D-1D1806D933F0}" srcOrd="0" destOrd="0" presId="urn:microsoft.com/office/officeart/2005/8/layout/default"/>
    <dgm:cxn modelId="{3D35D315-239E-4C15-86E9-E7DCE1788EEC}" srcId="{DB09C7C9-B39C-401B-9957-9672453D98EB}" destId="{4AFFB82B-06A3-4438-B761-33469E7B7AF1}" srcOrd="2" destOrd="0" parTransId="{FC506052-964C-4A06-9227-C00A85DC7CFC}" sibTransId="{BC136A3B-C653-45AC-92AC-0F55582C0959}"/>
    <dgm:cxn modelId="{5CE2C343-FE27-4A4D-8659-8AFA3D2D7FD1}" type="presOf" srcId="{6FB7A0F6-C6B5-4475-9D4F-F964264C2E94}" destId="{B36C50F9-F58E-4D22-AB28-D2D02CC89A92}" srcOrd="0" destOrd="0" presId="urn:microsoft.com/office/officeart/2005/8/layout/default"/>
    <dgm:cxn modelId="{5B5649E2-EEB1-42B6-9343-B7B6D6EC0E24}" srcId="{DB09C7C9-B39C-401B-9957-9672453D98EB}" destId="{1B6CAC76-6F93-465A-84E6-25AB025BD5F8}" srcOrd="1" destOrd="0" parTransId="{35F614ED-E2A2-4FF0-8719-C7CFA90EE894}" sibTransId="{78F957F2-1C71-42B8-A8F4-8C22D25CC6AD}"/>
    <dgm:cxn modelId="{04F2FCAF-BD77-42EA-8812-315F24F61946}" type="presOf" srcId="{4AFFB82B-06A3-4438-B761-33469E7B7AF1}" destId="{E8CC883C-DFA7-4236-9471-58626F7FDD70}" srcOrd="0" destOrd="0" presId="urn:microsoft.com/office/officeart/2005/8/layout/default"/>
    <dgm:cxn modelId="{67CE1EC3-C91D-4DF9-81DE-EB59A7DE045C}" srcId="{DB09C7C9-B39C-401B-9957-9672453D98EB}" destId="{6FB7A0F6-C6B5-4475-9D4F-F964264C2E94}" srcOrd="4" destOrd="0" parTransId="{38017B90-199E-49B6-91F0-466C39097B9E}" sibTransId="{8D19EFA1-B568-4323-A440-47B1F5EB30C6}"/>
    <dgm:cxn modelId="{AA86D459-2B61-4E08-AC74-9D10C7595D60}" type="presParOf" srcId="{6053ED4A-1DD8-4A69-966C-E016FF7744BE}" destId="{6D7A69C0-8EF8-4653-805D-1D1806D933F0}" srcOrd="0" destOrd="0" presId="urn:microsoft.com/office/officeart/2005/8/layout/default"/>
    <dgm:cxn modelId="{80D1EF00-F7F5-4CC6-BC38-CD2D3C41B138}" type="presParOf" srcId="{6053ED4A-1DD8-4A69-966C-E016FF7744BE}" destId="{0F61AB6C-5F71-4111-8640-AC68A1AB33A9}" srcOrd="1" destOrd="0" presId="urn:microsoft.com/office/officeart/2005/8/layout/default"/>
    <dgm:cxn modelId="{7C39E770-94C4-4BDD-91F7-6F73E8269E9A}" type="presParOf" srcId="{6053ED4A-1DD8-4A69-966C-E016FF7744BE}" destId="{EB0636F9-5162-40C8-98F3-7C5F457B9407}" srcOrd="2" destOrd="0" presId="urn:microsoft.com/office/officeart/2005/8/layout/default"/>
    <dgm:cxn modelId="{D7D7BFC8-643E-44A1-929D-15B99A002E85}" type="presParOf" srcId="{6053ED4A-1DD8-4A69-966C-E016FF7744BE}" destId="{01261CAD-3E60-44D3-B3E0-AE854FED005F}" srcOrd="3" destOrd="0" presId="urn:microsoft.com/office/officeart/2005/8/layout/default"/>
    <dgm:cxn modelId="{281C3CC6-78E1-4A7A-922D-D854D88A745C}" type="presParOf" srcId="{6053ED4A-1DD8-4A69-966C-E016FF7744BE}" destId="{E8CC883C-DFA7-4236-9471-58626F7FDD70}" srcOrd="4" destOrd="0" presId="urn:microsoft.com/office/officeart/2005/8/layout/default"/>
    <dgm:cxn modelId="{52F9BF69-5E03-4F07-AE31-6DA6F38993A2}" type="presParOf" srcId="{6053ED4A-1DD8-4A69-966C-E016FF7744BE}" destId="{4B10E84C-4BBF-440C-BE52-7372093CFE1A}" srcOrd="5" destOrd="0" presId="urn:microsoft.com/office/officeart/2005/8/layout/default"/>
    <dgm:cxn modelId="{1FAB145B-6033-4B3F-BAEB-9E31794D59D4}" type="presParOf" srcId="{6053ED4A-1DD8-4A69-966C-E016FF7744BE}" destId="{C301FA9C-DE35-417D-B7A8-6C290F8512E9}" srcOrd="6" destOrd="0" presId="urn:microsoft.com/office/officeart/2005/8/layout/default"/>
    <dgm:cxn modelId="{95E5323B-ECC1-4B75-BB42-820D6564A90D}" type="presParOf" srcId="{6053ED4A-1DD8-4A69-966C-E016FF7744BE}" destId="{037C7B76-7EF9-4DFA-8CC2-75932367D5C1}" srcOrd="7" destOrd="0" presId="urn:microsoft.com/office/officeart/2005/8/layout/default"/>
    <dgm:cxn modelId="{B33EE90A-FEB6-4A16-BA8F-55AF7D30C670}" type="presParOf" srcId="{6053ED4A-1DD8-4A69-966C-E016FF7744BE}" destId="{B36C50F9-F58E-4D22-AB28-D2D02CC89A92}" srcOrd="8" destOrd="0" presId="urn:microsoft.com/office/officeart/2005/8/layout/default"/>
  </dgm:cxnLst>
  <dgm:bg/>
  <dgm:whole/>
</dgm:dataModel>
</file>

<file path=ppt/diagrams/data11.xml><?xml version="1.0" encoding="utf-8"?>
<dgm:dataModel xmlns:dgm="http://schemas.openxmlformats.org/drawingml/2006/diagram" xmlns:a="http://schemas.openxmlformats.org/drawingml/2006/main">
  <dgm:ptLst>
    <dgm:pt modelId="{A1235B1E-CFDE-42B6-8479-EAC34AA33FC4}"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ru-RU"/>
        </a:p>
      </dgm:t>
    </dgm:pt>
    <dgm:pt modelId="{E9BA8A2D-966F-476C-84D6-882C2233D3AE}">
      <dgm:prSet phldrT="[Текст]" custT="1"/>
      <dgm:spPr>
        <a:solidFill>
          <a:srgbClr val="72AF2F"/>
        </a:solidFill>
        <a:ln>
          <a:noFill/>
        </a:ln>
        <a:effectLst>
          <a:innerShdw blurRad="63500" dist="50800" dir="8100000">
            <a:prstClr val="black">
              <a:alpha val="50000"/>
            </a:prstClr>
          </a:innerShdw>
        </a:effectLst>
        <a:scene3d>
          <a:camera prst="orthographicFront"/>
          <a:lightRig rig="threePt" dir="t"/>
        </a:scene3d>
        <a:sp3d>
          <a:bevelT/>
        </a:sp3d>
      </dgm:spPr>
      <dgm:t>
        <a:bodyPr/>
        <a:lstStyle/>
        <a:p>
          <a:r>
            <a:rPr lang="ru-RU" sz="1600" b="1" dirty="0" smtClean="0"/>
            <a:t>Доработка процедуры обработки банковской выписки по счету № 40101</a:t>
          </a:r>
          <a:r>
            <a:rPr lang="ru-RU" sz="1100" b="1" dirty="0" smtClean="0"/>
            <a:t>.</a:t>
          </a:r>
          <a:endParaRPr lang="ru-RU" sz="1100" b="1" dirty="0">
            <a:solidFill>
              <a:srgbClr val="5A5A5A"/>
            </a:solidFill>
          </a:endParaRPr>
        </a:p>
      </dgm:t>
    </dgm:pt>
    <dgm:pt modelId="{7E06D3B9-FA6F-4EAC-ACA8-76A34CA27321}" type="parTrans" cxnId="{EBC87CD6-90AA-4BF6-8982-4F712E72E45C}">
      <dgm:prSet/>
      <dgm:spPr/>
      <dgm:t>
        <a:bodyPr/>
        <a:lstStyle/>
        <a:p>
          <a:endParaRPr lang="ru-RU"/>
        </a:p>
      </dgm:t>
    </dgm:pt>
    <dgm:pt modelId="{41A5F3D1-E05F-45CF-9493-C3A19AD728BE}" type="sibTrans" cxnId="{EBC87CD6-90AA-4BF6-8982-4F712E72E45C}">
      <dgm:prSet/>
      <dgm:spPr/>
      <dgm:t>
        <a:bodyPr/>
        <a:lstStyle/>
        <a:p>
          <a:endParaRPr lang="ru-RU"/>
        </a:p>
      </dgm:t>
    </dgm:pt>
    <dgm:pt modelId="{E433CC3D-4567-42B2-868B-EC8F6B59F39A}" type="pres">
      <dgm:prSet presAssocID="{A1235B1E-CFDE-42B6-8479-EAC34AA33FC4}" presName="Name0" presStyleCnt="0">
        <dgm:presLayoutVars>
          <dgm:dir/>
          <dgm:animLvl val="lvl"/>
          <dgm:resizeHandles val="exact"/>
        </dgm:presLayoutVars>
      </dgm:prSet>
      <dgm:spPr/>
      <dgm:t>
        <a:bodyPr/>
        <a:lstStyle/>
        <a:p>
          <a:endParaRPr lang="ru-RU"/>
        </a:p>
      </dgm:t>
    </dgm:pt>
    <dgm:pt modelId="{23663858-0112-447C-9A98-445D014AA82D}" type="pres">
      <dgm:prSet presAssocID="{E9BA8A2D-966F-476C-84D6-882C2233D3AE}" presName="composite" presStyleCnt="0"/>
      <dgm:spPr/>
    </dgm:pt>
    <dgm:pt modelId="{1692CB86-6EB0-4BA9-B227-E24533C5D3CF}" type="pres">
      <dgm:prSet presAssocID="{E9BA8A2D-966F-476C-84D6-882C2233D3AE}" presName="parTx" presStyleLbl="alignNode1" presStyleIdx="0" presStyleCnt="1" custScaleY="195462" custLinFactNeighborX="-440" custLinFactNeighborY="-1958">
        <dgm:presLayoutVars>
          <dgm:chMax val="0"/>
          <dgm:chPref val="0"/>
          <dgm:bulletEnabled val="1"/>
        </dgm:presLayoutVars>
      </dgm:prSet>
      <dgm:spPr>
        <a:prstGeom prst="roundRect">
          <a:avLst/>
        </a:prstGeom>
      </dgm:spPr>
      <dgm:t>
        <a:bodyPr/>
        <a:lstStyle/>
        <a:p>
          <a:endParaRPr lang="ru-RU"/>
        </a:p>
      </dgm:t>
    </dgm:pt>
    <dgm:pt modelId="{CA20CD5C-520C-407C-907E-16182E325053}" type="pres">
      <dgm:prSet presAssocID="{E9BA8A2D-966F-476C-84D6-882C2233D3AE}" presName="desTx" presStyleLbl="alignAccFollowNode1" presStyleIdx="0" presStyleCnt="1" custLinFactY="-100000" custLinFactNeighborX="127" custLinFactNeighborY="-131289">
        <dgm:presLayoutVars>
          <dgm:bulletEnabled val="1"/>
        </dgm:presLayoutVars>
      </dgm:prSet>
      <dgm:spPr>
        <a:prstGeom prst="roundRect">
          <a:avLst/>
        </a:prstGeom>
        <a:noFill/>
        <a:ln>
          <a:noFill/>
        </a:ln>
        <a:effectLst>
          <a:innerShdw blurRad="63500" dist="50800" dir="8100000">
            <a:prstClr val="black">
              <a:alpha val="50000"/>
            </a:prstClr>
          </a:innerShdw>
        </a:effectLst>
        <a:scene3d>
          <a:camera prst="orthographicFront"/>
          <a:lightRig rig="threePt" dir="t"/>
        </a:scene3d>
        <a:sp3d>
          <a:bevelT/>
        </a:sp3d>
      </dgm:spPr>
      <dgm:t>
        <a:bodyPr/>
        <a:lstStyle/>
        <a:p>
          <a:endParaRPr lang="ru-RU"/>
        </a:p>
      </dgm:t>
    </dgm:pt>
  </dgm:ptLst>
  <dgm:cxnLst>
    <dgm:cxn modelId="{EBC87CD6-90AA-4BF6-8982-4F712E72E45C}" srcId="{A1235B1E-CFDE-42B6-8479-EAC34AA33FC4}" destId="{E9BA8A2D-966F-476C-84D6-882C2233D3AE}" srcOrd="0" destOrd="0" parTransId="{7E06D3B9-FA6F-4EAC-ACA8-76A34CA27321}" sibTransId="{41A5F3D1-E05F-45CF-9493-C3A19AD728BE}"/>
    <dgm:cxn modelId="{199AA3DC-AA33-4F82-9690-D3B9308633B0}" type="presOf" srcId="{E9BA8A2D-966F-476C-84D6-882C2233D3AE}" destId="{1692CB86-6EB0-4BA9-B227-E24533C5D3CF}" srcOrd="0" destOrd="0" presId="urn:microsoft.com/office/officeart/2005/8/layout/hList1"/>
    <dgm:cxn modelId="{D4541654-F18B-4B01-B15E-6167B5885D55}" type="presOf" srcId="{A1235B1E-CFDE-42B6-8479-EAC34AA33FC4}" destId="{E433CC3D-4567-42B2-868B-EC8F6B59F39A}" srcOrd="0" destOrd="0" presId="urn:microsoft.com/office/officeart/2005/8/layout/hList1"/>
    <dgm:cxn modelId="{33EAE46F-7DF7-462C-AFCA-30398B2A086D}" type="presParOf" srcId="{E433CC3D-4567-42B2-868B-EC8F6B59F39A}" destId="{23663858-0112-447C-9A98-445D014AA82D}" srcOrd="0" destOrd="0" presId="urn:microsoft.com/office/officeart/2005/8/layout/hList1"/>
    <dgm:cxn modelId="{CD983B6C-621D-4A69-BE52-BEA22D7A8C58}" type="presParOf" srcId="{23663858-0112-447C-9A98-445D014AA82D}" destId="{1692CB86-6EB0-4BA9-B227-E24533C5D3CF}" srcOrd="0" destOrd="0" presId="urn:microsoft.com/office/officeart/2005/8/layout/hList1"/>
    <dgm:cxn modelId="{645EC8D2-313E-413D-95DB-BA877E35EB5F}" type="presParOf" srcId="{23663858-0112-447C-9A98-445D014AA82D}" destId="{CA20CD5C-520C-407C-907E-16182E325053}" srcOrd="1" destOrd="0" presId="urn:microsoft.com/office/officeart/2005/8/layout/hList1"/>
  </dgm:cxnLst>
  <dgm:bg/>
  <dgm:whole>
    <a:effectLst/>
  </dgm:whole>
</dgm:dataModel>
</file>

<file path=ppt/diagrams/data12.xml><?xml version="1.0" encoding="utf-8"?>
<dgm:dataModel xmlns:dgm="http://schemas.openxmlformats.org/drawingml/2006/diagram" xmlns:a="http://schemas.openxmlformats.org/drawingml/2006/main">
  <dgm:ptLst>
    <dgm:pt modelId="{A1235B1E-CFDE-42B6-8479-EAC34AA33FC4}"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ru-RU"/>
        </a:p>
      </dgm:t>
    </dgm:pt>
    <dgm:pt modelId="{E9BA8A2D-966F-476C-84D6-882C2233D3AE}">
      <dgm:prSet phldrT="[Текст]"/>
      <dgm:spPr>
        <a:solidFill>
          <a:srgbClr val="92D050"/>
        </a:solidFill>
        <a:ln>
          <a:noFill/>
        </a:ln>
        <a:effectLst>
          <a:innerShdw blurRad="63500" dist="50800" dir="8100000">
            <a:prstClr val="black">
              <a:alpha val="50000"/>
            </a:prstClr>
          </a:innerShdw>
        </a:effectLst>
        <a:scene3d>
          <a:camera prst="orthographicFront"/>
          <a:lightRig rig="threePt" dir="t"/>
        </a:scene3d>
        <a:sp3d>
          <a:bevelT/>
        </a:sp3d>
      </dgm:spPr>
      <dgm:t>
        <a:bodyPr/>
        <a:lstStyle/>
        <a:p>
          <a:r>
            <a:rPr lang="ru-RU" i="0" dirty="0" smtClean="0">
              <a:solidFill>
                <a:srgbClr val="5A5A5A"/>
              </a:solidFill>
            </a:rPr>
            <a:t>Отнесение на КБК НВС бюджета, отличного от ФБ, осуществляется при одновременном выполнении следующих условий:</a:t>
          </a:r>
          <a:endParaRPr lang="ru-RU" dirty="0">
            <a:solidFill>
              <a:srgbClr val="5A5A5A"/>
            </a:solidFill>
          </a:endParaRPr>
        </a:p>
      </dgm:t>
    </dgm:pt>
    <dgm:pt modelId="{7E06D3B9-FA6F-4EAC-ACA8-76A34CA27321}" type="parTrans" cxnId="{EBC87CD6-90AA-4BF6-8982-4F712E72E45C}">
      <dgm:prSet/>
      <dgm:spPr/>
      <dgm:t>
        <a:bodyPr/>
        <a:lstStyle/>
        <a:p>
          <a:endParaRPr lang="ru-RU"/>
        </a:p>
      </dgm:t>
    </dgm:pt>
    <dgm:pt modelId="{41A5F3D1-E05F-45CF-9493-C3A19AD728BE}" type="sibTrans" cxnId="{EBC87CD6-90AA-4BF6-8982-4F712E72E45C}">
      <dgm:prSet/>
      <dgm:spPr/>
      <dgm:t>
        <a:bodyPr/>
        <a:lstStyle/>
        <a:p>
          <a:endParaRPr lang="ru-RU"/>
        </a:p>
      </dgm:t>
    </dgm:pt>
    <dgm:pt modelId="{EB46F566-B31E-47B2-AA6A-AAF92C93496A}">
      <dgm:prSet phldrT="[Текст]"/>
      <dgm:spPr>
        <a:solidFill>
          <a:srgbClr val="92D050">
            <a:alpha val="35000"/>
          </a:srgbClr>
        </a:solidFill>
        <a:ln>
          <a:noFill/>
        </a:ln>
        <a:effectLst>
          <a:innerShdw blurRad="63500" dist="50800" dir="8100000">
            <a:prstClr val="black">
              <a:alpha val="50000"/>
            </a:prstClr>
          </a:innerShdw>
        </a:effectLst>
        <a:scene3d>
          <a:camera prst="orthographicFront"/>
          <a:lightRig rig="threePt" dir="t"/>
        </a:scene3d>
        <a:sp3d>
          <a:bevelT/>
        </a:sp3d>
      </dgm:spPr>
      <dgm:t>
        <a:bodyPr/>
        <a:lstStyle/>
        <a:p>
          <a:r>
            <a:rPr lang="ru-RU" dirty="0" smtClean="0"/>
            <a:t>В полях расчетного документа «ИНН» и «КПП» получателя указаны корректные ИНН и КПП АДБ бюджета, отличного от ФБ.</a:t>
          </a:r>
          <a:endParaRPr lang="ru-RU" dirty="0"/>
        </a:p>
      </dgm:t>
    </dgm:pt>
    <dgm:pt modelId="{97FC1B94-C857-4853-ABB6-94A91A361B18}" type="parTrans" cxnId="{74E3F939-8E5B-4C3D-B16C-F157778ECAC9}">
      <dgm:prSet/>
      <dgm:spPr>
        <a:ln>
          <a:solidFill>
            <a:srgbClr val="F3781F"/>
          </a:solidFill>
        </a:ln>
      </dgm:spPr>
      <dgm:t>
        <a:bodyPr/>
        <a:lstStyle/>
        <a:p>
          <a:endParaRPr lang="ru-RU"/>
        </a:p>
      </dgm:t>
    </dgm:pt>
    <dgm:pt modelId="{4407BE48-3EE1-43B4-AE82-1F7C50A90149}" type="sibTrans" cxnId="{74E3F939-8E5B-4C3D-B16C-F157778ECAC9}">
      <dgm:prSet/>
      <dgm:spPr/>
      <dgm:t>
        <a:bodyPr/>
        <a:lstStyle/>
        <a:p>
          <a:endParaRPr lang="ru-RU"/>
        </a:p>
      </dgm:t>
    </dgm:pt>
    <dgm:pt modelId="{22DF6EE8-049F-40E2-8FDD-8454F54C3BAC}">
      <dgm:prSet/>
      <dgm:spPr>
        <a:solidFill>
          <a:srgbClr val="92D050">
            <a:alpha val="35000"/>
          </a:srgbClr>
        </a:solidFill>
        <a:ln>
          <a:noFill/>
        </a:ln>
        <a:effectLst>
          <a:innerShdw blurRad="63500" dist="50800" dir="8100000">
            <a:prstClr val="black">
              <a:alpha val="50000"/>
            </a:prstClr>
          </a:innerShdw>
        </a:effectLst>
        <a:scene3d>
          <a:camera prst="orthographicFront"/>
          <a:lightRig rig="threePt" dir="t"/>
        </a:scene3d>
        <a:sp3d>
          <a:bevelT/>
        </a:sp3d>
      </dgm:spPr>
      <dgm:t>
        <a:bodyPr/>
        <a:lstStyle/>
        <a:p>
          <a:r>
            <a:rPr lang="ru-RU" dirty="0" smtClean="0"/>
            <a:t>По реквизитам ИНН и КПП АДБ однозначно определяется бюджет.</a:t>
          </a:r>
          <a:endParaRPr lang="ru-RU" dirty="0"/>
        </a:p>
      </dgm:t>
    </dgm:pt>
    <dgm:pt modelId="{FE217745-1567-4935-93BB-4B3EF39AE72D}" type="parTrans" cxnId="{A8C3DB94-8D59-4629-AED0-D5F597639AD2}">
      <dgm:prSet/>
      <dgm:spPr>
        <a:ln>
          <a:solidFill>
            <a:srgbClr val="F3781F"/>
          </a:solidFill>
        </a:ln>
      </dgm:spPr>
      <dgm:t>
        <a:bodyPr/>
        <a:lstStyle/>
        <a:p>
          <a:endParaRPr lang="ru-RU"/>
        </a:p>
      </dgm:t>
    </dgm:pt>
    <dgm:pt modelId="{194034C0-E7E8-4E7F-B563-C17B0C533AE8}" type="sibTrans" cxnId="{A8C3DB94-8D59-4629-AED0-D5F597639AD2}">
      <dgm:prSet/>
      <dgm:spPr/>
      <dgm:t>
        <a:bodyPr/>
        <a:lstStyle/>
        <a:p>
          <a:endParaRPr lang="ru-RU"/>
        </a:p>
      </dgm:t>
    </dgm:pt>
    <dgm:pt modelId="{7B03D084-4D90-45FB-BB3B-DD758AF54C87}">
      <dgm:prSet/>
      <dgm:spPr>
        <a:solidFill>
          <a:srgbClr val="92D050">
            <a:alpha val="35000"/>
          </a:srgbClr>
        </a:solidFill>
        <a:ln>
          <a:noFill/>
        </a:ln>
        <a:effectLst>
          <a:innerShdw blurRad="63500" dist="50800" dir="8100000">
            <a:prstClr val="black">
              <a:alpha val="50000"/>
            </a:prstClr>
          </a:innerShdw>
        </a:effectLst>
        <a:scene3d>
          <a:camera prst="orthographicFront"/>
          <a:lightRig rig="threePt" dir="t"/>
        </a:scene3d>
        <a:sp3d>
          <a:bevelT/>
        </a:sp3d>
      </dgm:spPr>
      <dgm:t>
        <a:bodyPr/>
        <a:lstStyle/>
        <a:p>
          <a:r>
            <a:rPr lang="ru-RU" dirty="0" smtClean="0"/>
            <a:t>По значениям кода главы и виду дохода, указанным в поле 104 расчетного документа, нет основания отнесения платежа к НВС ФБ.</a:t>
          </a:r>
          <a:endParaRPr lang="ru-RU" dirty="0"/>
        </a:p>
      </dgm:t>
    </dgm:pt>
    <dgm:pt modelId="{29E2BC52-F119-41BD-81C1-D30D4FD838D4}" type="parTrans" cxnId="{439A90C8-ADD2-4416-BD66-0411D5E32310}">
      <dgm:prSet/>
      <dgm:spPr>
        <a:ln>
          <a:solidFill>
            <a:srgbClr val="F3781F"/>
          </a:solidFill>
        </a:ln>
      </dgm:spPr>
      <dgm:t>
        <a:bodyPr/>
        <a:lstStyle/>
        <a:p>
          <a:endParaRPr lang="ru-RU"/>
        </a:p>
      </dgm:t>
    </dgm:pt>
    <dgm:pt modelId="{3592105A-7A63-4924-B900-48EDCC626F55}" type="sibTrans" cxnId="{439A90C8-ADD2-4416-BD66-0411D5E32310}">
      <dgm:prSet/>
      <dgm:spPr/>
      <dgm:t>
        <a:bodyPr/>
        <a:lstStyle/>
        <a:p>
          <a:endParaRPr lang="ru-RU"/>
        </a:p>
      </dgm:t>
    </dgm:pt>
    <dgm:pt modelId="{BEE73F42-F329-4074-B9CB-C54D54E1B06D}">
      <dgm:prSet/>
      <dgm:spPr>
        <a:solidFill>
          <a:srgbClr val="92D050">
            <a:alpha val="35000"/>
          </a:srgbClr>
        </a:solidFill>
        <a:ln>
          <a:noFill/>
        </a:ln>
        <a:effectLst>
          <a:innerShdw blurRad="63500" dist="50800" dir="8100000">
            <a:prstClr val="black">
              <a:alpha val="50000"/>
            </a:prstClr>
          </a:innerShdw>
        </a:effectLst>
        <a:scene3d>
          <a:camera prst="orthographicFront"/>
          <a:lightRig rig="threePt" dir="t"/>
        </a:scene3d>
        <a:sp3d>
          <a:bevelT/>
        </a:sp3d>
      </dgm:spPr>
      <dgm:t>
        <a:bodyPr/>
        <a:lstStyle/>
        <a:p>
          <a:r>
            <a:rPr lang="ru-RU" dirty="0" smtClean="0"/>
            <a:t>По виду дохода, указанному в поле 104 расчетного документа, нет основания отнесения поступления к НВС бюджета, отличного от бюджета, определенного ИНН и КПП получателя.</a:t>
          </a:r>
          <a:endParaRPr lang="ru-RU" dirty="0"/>
        </a:p>
      </dgm:t>
    </dgm:pt>
    <dgm:pt modelId="{A6A9ABD6-7217-475A-8182-CDCD04382D02}" type="parTrans" cxnId="{0D566F3F-736E-4ADB-B8A4-4394908FC3EE}">
      <dgm:prSet/>
      <dgm:spPr>
        <a:ln>
          <a:solidFill>
            <a:srgbClr val="F3781F"/>
          </a:solidFill>
        </a:ln>
      </dgm:spPr>
      <dgm:t>
        <a:bodyPr/>
        <a:lstStyle/>
        <a:p>
          <a:endParaRPr lang="ru-RU"/>
        </a:p>
      </dgm:t>
    </dgm:pt>
    <dgm:pt modelId="{B144ACFD-C763-4E62-9623-5E72B23CF0E9}" type="sibTrans" cxnId="{0D566F3F-736E-4ADB-B8A4-4394908FC3EE}">
      <dgm:prSet/>
      <dgm:spPr/>
      <dgm:t>
        <a:bodyPr/>
        <a:lstStyle/>
        <a:p>
          <a:endParaRPr lang="ru-RU"/>
        </a:p>
      </dgm:t>
    </dgm:pt>
    <dgm:pt modelId="{E58F920C-A438-409D-A9F2-2710BDE86DFF}">
      <dgm:prSet/>
      <dgm:spPr>
        <a:solidFill>
          <a:srgbClr val="92D050">
            <a:alpha val="35000"/>
          </a:srgbClr>
        </a:solidFill>
        <a:ln>
          <a:noFill/>
        </a:ln>
        <a:effectLst>
          <a:innerShdw blurRad="63500" dist="50800" dir="8100000">
            <a:prstClr val="black">
              <a:alpha val="50000"/>
            </a:prstClr>
          </a:innerShdw>
        </a:effectLst>
        <a:scene3d>
          <a:camera prst="orthographicFront"/>
          <a:lightRig rig="threePt" dir="t"/>
        </a:scene3d>
        <a:sp3d>
          <a:bevelT/>
        </a:sp3d>
      </dgm:spPr>
      <dgm:t>
        <a:bodyPr/>
        <a:lstStyle/>
        <a:p>
          <a:r>
            <a:rPr lang="ru-RU" dirty="0" smtClean="0"/>
            <a:t>Если бюджет, определенный по ИНН и КПП получателя, имеет уровень «3» – местный бюджет, то в поле 105 расчетного документа должно быть указано соответствующее бюджету ОКАТО.</a:t>
          </a:r>
          <a:endParaRPr lang="ru-RU" dirty="0"/>
        </a:p>
      </dgm:t>
    </dgm:pt>
    <dgm:pt modelId="{9F1C4F5D-99F5-4F52-B420-1A173CA100BC}" type="parTrans" cxnId="{A2CD7788-40CE-4CEA-BF31-64CB64F7D463}">
      <dgm:prSet/>
      <dgm:spPr>
        <a:ln>
          <a:solidFill>
            <a:srgbClr val="F3781F"/>
          </a:solidFill>
        </a:ln>
      </dgm:spPr>
      <dgm:t>
        <a:bodyPr/>
        <a:lstStyle/>
        <a:p>
          <a:endParaRPr lang="ru-RU"/>
        </a:p>
      </dgm:t>
    </dgm:pt>
    <dgm:pt modelId="{FDFBB5A5-9B37-4E1E-8FAD-CA5998C902DA}" type="sibTrans" cxnId="{A2CD7788-40CE-4CEA-BF31-64CB64F7D463}">
      <dgm:prSet/>
      <dgm:spPr/>
      <dgm:t>
        <a:bodyPr/>
        <a:lstStyle/>
        <a:p>
          <a:endParaRPr lang="ru-RU"/>
        </a:p>
      </dgm:t>
    </dgm:pt>
    <dgm:pt modelId="{03ED92B5-3F64-4DF9-9E33-B1266F4D5D42}">
      <dgm:prSet/>
      <dgm:spPr>
        <a:solidFill>
          <a:srgbClr val="92D050">
            <a:alpha val="35000"/>
          </a:srgbClr>
        </a:solidFill>
        <a:ln>
          <a:noFill/>
        </a:ln>
        <a:effectLst>
          <a:innerShdw blurRad="63500" dist="50800" dir="8100000">
            <a:prstClr val="black">
              <a:alpha val="50000"/>
            </a:prstClr>
          </a:innerShdw>
        </a:effectLst>
        <a:scene3d>
          <a:camera prst="orthographicFront"/>
          <a:lightRig rig="threePt" dir="t"/>
        </a:scene3d>
        <a:sp3d>
          <a:bevelT/>
        </a:sp3d>
      </dgm:spPr>
      <dgm:t>
        <a:bodyPr/>
        <a:lstStyle/>
        <a:p>
          <a:r>
            <a:rPr lang="ru-RU" dirty="0" smtClean="0"/>
            <a:t>По учетным реквизитам определены л/с АДБ НВС и норматив распределения.</a:t>
          </a:r>
          <a:endParaRPr lang="ru-RU" dirty="0"/>
        </a:p>
      </dgm:t>
    </dgm:pt>
    <dgm:pt modelId="{85E9CA9D-8BD9-4F03-A157-9767668261BD}" type="parTrans" cxnId="{22B068D5-4A31-41A5-A86D-1FB03DE65BD2}">
      <dgm:prSet/>
      <dgm:spPr>
        <a:ln>
          <a:solidFill>
            <a:srgbClr val="F3781F"/>
          </a:solidFill>
        </a:ln>
      </dgm:spPr>
      <dgm:t>
        <a:bodyPr/>
        <a:lstStyle/>
        <a:p>
          <a:endParaRPr lang="ru-RU"/>
        </a:p>
      </dgm:t>
    </dgm:pt>
    <dgm:pt modelId="{33CD095A-2371-4A80-A673-111E1A90DD51}" type="sibTrans" cxnId="{22B068D5-4A31-41A5-A86D-1FB03DE65BD2}">
      <dgm:prSet/>
      <dgm:spPr/>
      <dgm:t>
        <a:bodyPr/>
        <a:lstStyle/>
        <a:p>
          <a:endParaRPr lang="ru-RU"/>
        </a:p>
      </dgm:t>
    </dgm:pt>
    <dgm:pt modelId="{E433CC3D-4567-42B2-868B-EC8F6B59F39A}" type="pres">
      <dgm:prSet presAssocID="{A1235B1E-CFDE-42B6-8479-EAC34AA33FC4}" presName="Name0" presStyleCnt="0">
        <dgm:presLayoutVars>
          <dgm:dir/>
          <dgm:animLvl val="lvl"/>
          <dgm:resizeHandles val="exact"/>
        </dgm:presLayoutVars>
      </dgm:prSet>
      <dgm:spPr/>
      <dgm:t>
        <a:bodyPr/>
        <a:lstStyle/>
        <a:p>
          <a:endParaRPr lang="ru-RU"/>
        </a:p>
      </dgm:t>
    </dgm:pt>
    <dgm:pt modelId="{23663858-0112-447C-9A98-445D014AA82D}" type="pres">
      <dgm:prSet presAssocID="{E9BA8A2D-966F-476C-84D6-882C2233D3AE}" presName="composite" presStyleCnt="0"/>
      <dgm:spPr/>
    </dgm:pt>
    <dgm:pt modelId="{1692CB86-6EB0-4BA9-B227-E24533C5D3CF}" type="pres">
      <dgm:prSet presAssocID="{E9BA8A2D-966F-476C-84D6-882C2233D3AE}" presName="parTx" presStyleLbl="alignNode1" presStyleIdx="0" presStyleCnt="1" custScaleY="131047">
        <dgm:presLayoutVars>
          <dgm:chMax val="0"/>
          <dgm:chPref val="0"/>
          <dgm:bulletEnabled val="1"/>
        </dgm:presLayoutVars>
      </dgm:prSet>
      <dgm:spPr>
        <a:prstGeom prst="roundRect">
          <a:avLst/>
        </a:prstGeom>
      </dgm:spPr>
      <dgm:t>
        <a:bodyPr/>
        <a:lstStyle/>
        <a:p>
          <a:endParaRPr lang="ru-RU"/>
        </a:p>
      </dgm:t>
    </dgm:pt>
    <dgm:pt modelId="{CA20CD5C-520C-407C-907E-16182E325053}" type="pres">
      <dgm:prSet presAssocID="{E9BA8A2D-966F-476C-84D6-882C2233D3AE}" presName="desTx" presStyleLbl="alignAccFollowNode1" presStyleIdx="0" presStyleCnt="1" custScaleY="96943" custLinFactNeighborX="770" custLinFactNeighborY="3751">
        <dgm:presLayoutVars>
          <dgm:bulletEnabled val="1"/>
        </dgm:presLayoutVars>
      </dgm:prSet>
      <dgm:spPr>
        <a:prstGeom prst="roundRect">
          <a:avLst/>
        </a:prstGeom>
      </dgm:spPr>
      <dgm:t>
        <a:bodyPr/>
        <a:lstStyle/>
        <a:p>
          <a:endParaRPr lang="ru-RU"/>
        </a:p>
      </dgm:t>
    </dgm:pt>
  </dgm:ptLst>
  <dgm:cxnLst>
    <dgm:cxn modelId="{3D93BE60-AA8D-4510-BCC4-F797F893FE32}" type="presOf" srcId="{03ED92B5-3F64-4DF9-9E33-B1266F4D5D42}" destId="{CA20CD5C-520C-407C-907E-16182E325053}" srcOrd="0" destOrd="5" presId="urn:microsoft.com/office/officeart/2005/8/layout/hList1"/>
    <dgm:cxn modelId="{5BAA6805-D56B-4C42-B17C-0019425213F4}" type="presOf" srcId="{E58F920C-A438-409D-A9F2-2710BDE86DFF}" destId="{CA20CD5C-520C-407C-907E-16182E325053}" srcOrd="0" destOrd="4" presId="urn:microsoft.com/office/officeart/2005/8/layout/hList1"/>
    <dgm:cxn modelId="{0D566F3F-736E-4ADB-B8A4-4394908FC3EE}" srcId="{E9BA8A2D-966F-476C-84D6-882C2233D3AE}" destId="{BEE73F42-F329-4074-B9CB-C54D54E1B06D}" srcOrd="3" destOrd="0" parTransId="{A6A9ABD6-7217-475A-8182-CDCD04382D02}" sibTransId="{B144ACFD-C763-4E62-9623-5E72B23CF0E9}"/>
    <dgm:cxn modelId="{9E9F9B7B-BC34-467B-ADD4-B0E3AF046A4D}" type="presOf" srcId="{22DF6EE8-049F-40E2-8FDD-8454F54C3BAC}" destId="{CA20CD5C-520C-407C-907E-16182E325053}" srcOrd="0" destOrd="1" presId="urn:microsoft.com/office/officeart/2005/8/layout/hList1"/>
    <dgm:cxn modelId="{439A90C8-ADD2-4416-BD66-0411D5E32310}" srcId="{E9BA8A2D-966F-476C-84D6-882C2233D3AE}" destId="{7B03D084-4D90-45FB-BB3B-DD758AF54C87}" srcOrd="2" destOrd="0" parTransId="{29E2BC52-F119-41BD-81C1-D30D4FD838D4}" sibTransId="{3592105A-7A63-4924-B900-48EDCC626F55}"/>
    <dgm:cxn modelId="{A8C3DB94-8D59-4629-AED0-D5F597639AD2}" srcId="{E9BA8A2D-966F-476C-84D6-882C2233D3AE}" destId="{22DF6EE8-049F-40E2-8FDD-8454F54C3BAC}" srcOrd="1" destOrd="0" parTransId="{FE217745-1567-4935-93BB-4B3EF39AE72D}" sibTransId="{194034C0-E7E8-4E7F-B563-C17B0C533AE8}"/>
    <dgm:cxn modelId="{22B068D5-4A31-41A5-A86D-1FB03DE65BD2}" srcId="{E9BA8A2D-966F-476C-84D6-882C2233D3AE}" destId="{03ED92B5-3F64-4DF9-9E33-B1266F4D5D42}" srcOrd="5" destOrd="0" parTransId="{85E9CA9D-8BD9-4F03-A157-9767668261BD}" sibTransId="{33CD095A-2371-4A80-A673-111E1A90DD51}"/>
    <dgm:cxn modelId="{EBC87CD6-90AA-4BF6-8982-4F712E72E45C}" srcId="{A1235B1E-CFDE-42B6-8479-EAC34AA33FC4}" destId="{E9BA8A2D-966F-476C-84D6-882C2233D3AE}" srcOrd="0" destOrd="0" parTransId="{7E06D3B9-FA6F-4EAC-ACA8-76A34CA27321}" sibTransId="{41A5F3D1-E05F-45CF-9493-C3A19AD728BE}"/>
    <dgm:cxn modelId="{2F918A58-A161-40DA-95B1-8E9260EE5058}" type="presOf" srcId="{E9BA8A2D-966F-476C-84D6-882C2233D3AE}" destId="{1692CB86-6EB0-4BA9-B227-E24533C5D3CF}" srcOrd="0" destOrd="0" presId="urn:microsoft.com/office/officeart/2005/8/layout/hList1"/>
    <dgm:cxn modelId="{FFD56473-172C-41B3-A9E6-33706ADC9840}" type="presOf" srcId="{7B03D084-4D90-45FB-BB3B-DD758AF54C87}" destId="{CA20CD5C-520C-407C-907E-16182E325053}" srcOrd="0" destOrd="2" presId="urn:microsoft.com/office/officeart/2005/8/layout/hList1"/>
    <dgm:cxn modelId="{6E4997EE-3B87-4FA3-AA42-EB8D7027D6CA}" type="presOf" srcId="{BEE73F42-F329-4074-B9CB-C54D54E1B06D}" destId="{CA20CD5C-520C-407C-907E-16182E325053}" srcOrd="0" destOrd="3" presId="urn:microsoft.com/office/officeart/2005/8/layout/hList1"/>
    <dgm:cxn modelId="{C9E6532E-1A0C-403D-8B86-3EC7C961F25F}" type="presOf" srcId="{A1235B1E-CFDE-42B6-8479-EAC34AA33FC4}" destId="{E433CC3D-4567-42B2-868B-EC8F6B59F39A}" srcOrd="0" destOrd="0" presId="urn:microsoft.com/office/officeart/2005/8/layout/hList1"/>
    <dgm:cxn modelId="{A2CD7788-40CE-4CEA-BF31-64CB64F7D463}" srcId="{E9BA8A2D-966F-476C-84D6-882C2233D3AE}" destId="{E58F920C-A438-409D-A9F2-2710BDE86DFF}" srcOrd="4" destOrd="0" parTransId="{9F1C4F5D-99F5-4F52-B420-1A173CA100BC}" sibTransId="{FDFBB5A5-9B37-4E1E-8FAD-CA5998C902DA}"/>
    <dgm:cxn modelId="{74E3F939-8E5B-4C3D-B16C-F157778ECAC9}" srcId="{E9BA8A2D-966F-476C-84D6-882C2233D3AE}" destId="{EB46F566-B31E-47B2-AA6A-AAF92C93496A}" srcOrd="0" destOrd="0" parTransId="{97FC1B94-C857-4853-ABB6-94A91A361B18}" sibTransId="{4407BE48-3EE1-43B4-AE82-1F7C50A90149}"/>
    <dgm:cxn modelId="{17FBD4E8-1CE1-4347-83F6-4C10DB839688}" type="presOf" srcId="{EB46F566-B31E-47B2-AA6A-AAF92C93496A}" destId="{CA20CD5C-520C-407C-907E-16182E325053}" srcOrd="0" destOrd="0" presId="urn:microsoft.com/office/officeart/2005/8/layout/hList1"/>
    <dgm:cxn modelId="{ED32AAB9-F75B-4690-853D-DD52B56895A1}" type="presParOf" srcId="{E433CC3D-4567-42B2-868B-EC8F6B59F39A}" destId="{23663858-0112-447C-9A98-445D014AA82D}" srcOrd="0" destOrd="0" presId="urn:microsoft.com/office/officeart/2005/8/layout/hList1"/>
    <dgm:cxn modelId="{5A5D041A-1F93-4354-8262-6D871A3FE13D}" type="presParOf" srcId="{23663858-0112-447C-9A98-445D014AA82D}" destId="{1692CB86-6EB0-4BA9-B227-E24533C5D3CF}" srcOrd="0" destOrd="0" presId="urn:microsoft.com/office/officeart/2005/8/layout/hList1"/>
    <dgm:cxn modelId="{CB714FBA-8A37-4693-ACAB-E72B6430BB5D}" type="presParOf" srcId="{23663858-0112-447C-9A98-445D014AA82D}" destId="{CA20CD5C-520C-407C-907E-16182E325053}" srcOrd="1" destOrd="0" presId="urn:microsoft.com/office/officeart/2005/8/layout/hList1"/>
  </dgm:cxnLst>
  <dgm:bg/>
  <dgm:whole>
    <a:effectLst/>
  </dgm:whole>
</dgm:dataModel>
</file>

<file path=ppt/diagrams/data13.xml><?xml version="1.0" encoding="utf-8"?>
<dgm:dataModel xmlns:dgm="http://schemas.openxmlformats.org/drawingml/2006/diagram" xmlns:a="http://schemas.openxmlformats.org/drawingml/2006/main">
  <dgm:ptLst>
    <dgm:pt modelId="{B2F3C54F-A4B8-4E70-BEBD-085A3909BE1F}"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ru-RU"/>
        </a:p>
      </dgm:t>
    </dgm:pt>
    <dgm:pt modelId="{30843038-2E3F-498A-8469-886A617CB7F5}">
      <dgm:prSet phldrT="[Текст]" custT="1"/>
      <dgm:spPr>
        <a:solidFill>
          <a:schemeClr val="tx2">
            <a:lumMod val="85000"/>
          </a:schemeClr>
        </a:solidFill>
      </dgm:spPr>
      <dgm:t>
        <a:bodyPr/>
        <a:lstStyle/>
        <a:p>
          <a:r>
            <a:rPr lang="ru-RU" sz="1200" dirty="0" smtClean="0"/>
            <a:t>Доработка процедура перерасчетов поступлений между бюджетами в части подкрепления с единого счета бюджета государственного </a:t>
          </a:r>
          <a:r>
            <a:rPr lang="ru-RU" sz="1200" i="0" dirty="0" smtClean="0"/>
            <a:t>внебюджетного при условии открытия единого счета бюджета ГВФ в </a:t>
          </a:r>
          <a:r>
            <a:rPr lang="ru-RU" sz="1200" i="0" dirty="0" err="1" smtClean="0"/>
            <a:t>ОрФК</a:t>
          </a:r>
          <a:r>
            <a:rPr lang="ru-RU" sz="1200" i="0" dirty="0" smtClean="0"/>
            <a:t> </a:t>
          </a:r>
          <a:endParaRPr lang="ru-RU" sz="1200" dirty="0"/>
        </a:p>
      </dgm:t>
    </dgm:pt>
    <dgm:pt modelId="{00D22348-A7DE-405D-AB6C-9E2B49B97524}" type="parTrans" cxnId="{8E6272F3-D93A-4ACF-8A9F-2212AF8781AD}">
      <dgm:prSet/>
      <dgm:spPr/>
      <dgm:t>
        <a:bodyPr/>
        <a:lstStyle/>
        <a:p>
          <a:endParaRPr lang="ru-RU" sz="1200"/>
        </a:p>
      </dgm:t>
    </dgm:pt>
    <dgm:pt modelId="{7DFDFF0B-DD47-4CA6-8325-8BA49B3AA766}" type="sibTrans" cxnId="{8E6272F3-D93A-4ACF-8A9F-2212AF8781AD}">
      <dgm:prSet/>
      <dgm:spPr/>
      <dgm:t>
        <a:bodyPr/>
        <a:lstStyle/>
        <a:p>
          <a:endParaRPr lang="ru-RU" sz="1200"/>
        </a:p>
      </dgm:t>
    </dgm:pt>
    <dgm:pt modelId="{758D457A-EFAC-4229-8676-8ABEB071E040}">
      <dgm:prSet phldrT="[Текст]" custT="1"/>
      <dgm:spPr/>
      <dgm:t>
        <a:bodyPr/>
        <a:lstStyle/>
        <a:p>
          <a:r>
            <a:rPr lang="ru-RU" sz="1200" dirty="0" smtClean="0"/>
            <a:t>Доработка процедуры формирования платежного поручения для перечисления доходов на единые счета </a:t>
          </a:r>
          <a:endParaRPr lang="ru-RU" sz="1200" dirty="0"/>
        </a:p>
      </dgm:t>
    </dgm:pt>
    <dgm:pt modelId="{5F4A33AE-1999-4689-851C-EA43E04E7811}" type="parTrans" cxnId="{7144A72E-0DC6-4C44-8C19-A864E681E2BC}">
      <dgm:prSet/>
      <dgm:spPr/>
      <dgm:t>
        <a:bodyPr/>
        <a:lstStyle/>
        <a:p>
          <a:endParaRPr lang="ru-RU" sz="1200"/>
        </a:p>
      </dgm:t>
    </dgm:pt>
    <dgm:pt modelId="{4C926D89-1147-4141-B0E9-D0FB64DB2903}" type="sibTrans" cxnId="{7144A72E-0DC6-4C44-8C19-A864E681E2BC}">
      <dgm:prSet/>
      <dgm:spPr/>
      <dgm:t>
        <a:bodyPr/>
        <a:lstStyle/>
        <a:p>
          <a:endParaRPr lang="ru-RU" sz="1200"/>
        </a:p>
      </dgm:t>
    </dgm:pt>
    <dgm:pt modelId="{F7BD2897-D0B2-4679-9EE0-0C6BF018270F}">
      <dgm:prSet phldrT="[Текст]" custT="1"/>
      <dgm:spPr/>
      <dgm:t>
        <a:bodyPr/>
        <a:lstStyle/>
        <a:p>
          <a:r>
            <a:rPr lang="ru-RU" sz="1200" dirty="0" smtClean="0"/>
            <a:t>Ф</a:t>
          </a:r>
          <a:r>
            <a:rPr lang="ru-RU" sz="1200" i="0" dirty="0" smtClean="0"/>
            <a:t>ормирование расчетного документа на перечисление итоговой суммы, указанной в документе «Реестр платежей, поступивших в бюджет минуя счет </a:t>
          </a:r>
          <a:r>
            <a:rPr lang="ru-RU" sz="1200" i="0" dirty="0" err="1" smtClean="0"/>
            <a:t>ОрФК</a:t>
          </a:r>
          <a:r>
            <a:rPr lang="ru-RU" sz="1200" i="0" dirty="0" smtClean="0"/>
            <a:t>», с единого счета соответствующего бюджета на счет № 40101 распространяется на единые счета внебюджетных фондов (счета № 40401, № 40402, № 40403, № 40404).</a:t>
          </a:r>
          <a:r>
            <a:rPr lang="ru-RU" sz="1200" dirty="0" smtClean="0"/>
            <a:t> </a:t>
          </a:r>
          <a:endParaRPr lang="ru-RU" sz="1200" dirty="0"/>
        </a:p>
      </dgm:t>
    </dgm:pt>
    <dgm:pt modelId="{8E6CD827-EFC2-4693-B7BE-F7B35DAE3FAE}" type="parTrans" cxnId="{6F1B6B28-F871-4567-9627-F2284FA3DC74}">
      <dgm:prSet/>
      <dgm:spPr/>
      <dgm:t>
        <a:bodyPr/>
        <a:lstStyle/>
        <a:p>
          <a:endParaRPr lang="ru-RU" sz="1200"/>
        </a:p>
      </dgm:t>
    </dgm:pt>
    <dgm:pt modelId="{55A1DC7F-D167-4BF4-943E-A0358A861937}" type="sibTrans" cxnId="{6F1B6B28-F871-4567-9627-F2284FA3DC74}">
      <dgm:prSet/>
      <dgm:spPr/>
      <dgm:t>
        <a:bodyPr/>
        <a:lstStyle/>
        <a:p>
          <a:endParaRPr lang="ru-RU" sz="1200"/>
        </a:p>
      </dgm:t>
    </dgm:pt>
    <dgm:pt modelId="{4EDF1D31-6D8F-40C8-AD72-DCE861EB978F}">
      <dgm:prSet phldrT="[Текст]" custT="1"/>
      <dgm:spPr/>
      <dgm:t>
        <a:bodyPr/>
        <a:lstStyle/>
        <a:p>
          <a:r>
            <a:rPr lang="ru-RU" sz="1200" i="0" dirty="0" smtClean="0"/>
            <a:t>Доходы, зачисленные на единые счета внебюджетных, доступны для последующего уточнения на счете по учету поступлений посредством уведомления об уточнении вида и принадлежности платежа.</a:t>
          </a:r>
          <a:r>
            <a:rPr lang="ru-RU" sz="1200" dirty="0" smtClean="0"/>
            <a:t> </a:t>
          </a:r>
          <a:endParaRPr lang="ru-RU" sz="1200" dirty="0"/>
        </a:p>
      </dgm:t>
    </dgm:pt>
    <dgm:pt modelId="{F83076C5-79FE-4830-8818-14A3651BBE76}" type="parTrans" cxnId="{36E88600-A9EA-4BE9-AC7A-44F62AC5D74B}">
      <dgm:prSet/>
      <dgm:spPr/>
      <dgm:t>
        <a:bodyPr/>
        <a:lstStyle/>
        <a:p>
          <a:endParaRPr lang="ru-RU" sz="1200"/>
        </a:p>
      </dgm:t>
    </dgm:pt>
    <dgm:pt modelId="{2849CD97-5431-4EAD-851C-19F83F22BEA5}" type="sibTrans" cxnId="{36E88600-A9EA-4BE9-AC7A-44F62AC5D74B}">
      <dgm:prSet/>
      <dgm:spPr/>
      <dgm:t>
        <a:bodyPr/>
        <a:lstStyle/>
        <a:p>
          <a:endParaRPr lang="ru-RU" sz="1200"/>
        </a:p>
      </dgm:t>
    </dgm:pt>
    <dgm:pt modelId="{7E1CCC9A-4048-4826-88AF-57B2B91B2F74}">
      <dgm:prSet phldrT="[Текст]" custT="1"/>
      <dgm:spPr/>
      <dgm:t>
        <a:bodyPr/>
        <a:lstStyle/>
        <a:p>
          <a:r>
            <a:rPr lang="ru-RU" sz="1200" dirty="0" smtClean="0"/>
            <a:t>Доработка отчетов: «Отчет по результатам моделирования», «Сводный реестр поступлений и выбытий (ф. 0531455)», «Сводная ведомость поступлений, подлежащих перечислению в бюджеты (ф. 0531464)», «Реестр перечисленных поступлений (ф. 0531465)»,«Сводные сведения по данным лицевых счетов подведомственных администраторов доходов бюджета главного администратора (</a:t>
          </a:r>
          <a:r>
            <a:rPr lang="ru-RU" sz="1200" dirty="0" err="1" smtClean="0"/>
            <a:t>администратора</a:t>
          </a:r>
          <a:r>
            <a:rPr lang="ru-RU" sz="1200" dirty="0" smtClean="0"/>
            <a:t>, с полномочиями главного администратора) доходов бюджета (ф. 0531474».</a:t>
          </a:r>
          <a:endParaRPr lang="ru-RU" sz="1200" dirty="0"/>
        </a:p>
      </dgm:t>
    </dgm:pt>
    <dgm:pt modelId="{8E0FFCD4-41C9-48B7-9390-779206451895}" type="parTrans" cxnId="{F9A63F8C-485A-4878-8B4E-E2EDA616014D}">
      <dgm:prSet/>
      <dgm:spPr/>
      <dgm:t>
        <a:bodyPr/>
        <a:lstStyle/>
        <a:p>
          <a:endParaRPr lang="ru-RU" sz="1200"/>
        </a:p>
      </dgm:t>
    </dgm:pt>
    <dgm:pt modelId="{B937C964-F258-44A5-953F-EF5FF7E85D1A}" type="sibTrans" cxnId="{F9A63F8C-485A-4878-8B4E-E2EDA616014D}">
      <dgm:prSet/>
      <dgm:spPr/>
      <dgm:t>
        <a:bodyPr/>
        <a:lstStyle/>
        <a:p>
          <a:endParaRPr lang="ru-RU" sz="1200"/>
        </a:p>
      </dgm:t>
    </dgm:pt>
    <dgm:pt modelId="{F07770BF-426E-4A7B-A7E2-B948D3D3575A}" type="pres">
      <dgm:prSet presAssocID="{B2F3C54F-A4B8-4E70-BEBD-085A3909BE1F}" presName="linear" presStyleCnt="0">
        <dgm:presLayoutVars>
          <dgm:animLvl val="lvl"/>
          <dgm:resizeHandles val="exact"/>
        </dgm:presLayoutVars>
      </dgm:prSet>
      <dgm:spPr/>
      <dgm:t>
        <a:bodyPr/>
        <a:lstStyle/>
        <a:p>
          <a:endParaRPr lang="ru-RU"/>
        </a:p>
      </dgm:t>
    </dgm:pt>
    <dgm:pt modelId="{A8914109-645F-44E2-AC5D-07331B642A0B}" type="pres">
      <dgm:prSet presAssocID="{30843038-2E3F-498A-8469-886A617CB7F5}" presName="parentText" presStyleLbl="node1" presStyleIdx="0" presStyleCnt="5" custScaleY="73689">
        <dgm:presLayoutVars>
          <dgm:chMax val="0"/>
          <dgm:bulletEnabled val="1"/>
        </dgm:presLayoutVars>
      </dgm:prSet>
      <dgm:spPr/>
      <dgm:t>
        <a:bodyPr/>
        <a:lstStyle/>
        <a:p>
          <a:endParaRPr lang="ru-RU"/>
        </a:p>
      </dgm:t>
    </dgm:pt>
    <dgm:pt modelId="{F5B6E452-0486-4A72-8546-4FFB61ADFF24}" type="pres">
      <dgm:prSet presAssocID="{7DFDFF0B-DD47-4CA6-8325-8BA49B3AA766}" presName="spacer" presStyleCnt="0"/>
      <dgm:spPr/>
    </dgm:pt>
    <dgm:pt modelId="{AA3DA448-FD13-4C89-AC09-0D6B2A11F361}" type="pres">
      <dgm:prSet presAssocID="{758D457A-EFAC-4229-8676-8ABEB071E040}" presName="parentText" presStyleLbl="node1" presStyleIdx="1" presStyleCnt="5" custScaleY="66874" custLinFactNeighborX="-227" custLinFactNeighborY="-76322">
        <dgm:presLayoutVars>
          <dgm:chMax val="0"/>
          <dgm:bulletEnabled val="1"/>
        </dgm:presLayoutVars>
      </dgm:prSet>
      <dgm:spPr/>
      <dgm:t>
        <a:bodyPr/>
        <a:lstStyle/>
        <a:p>
          <a:endParaRPr lang="ru-RU"/>
        </a:p>
      </dgm:t>
    </dgm:pt>
    <dgm:pt modelId="{170AC1AA-F4F6-4949-B625-27EE7E1EFBE3}" type="pres">
      <dgm:prSet presAssocID="{4C926D89-1147-4141-B0E9-D0FB64DB2903}" presName="spacer" presStyleCnt="0"/>
      <dgm:spPr/>
    </dgm:pt>
    <dgm:pt modelId="{F0836EAB-3AD7-426B-86C2-68438E82FB99}" type="pres">
      <dgm:prSet presAssocID="{F7BD2897-D0B2-4679-9EE0-0C6BF018270F}" presName="parentText" presStyleLbl="node1" presStyleIdx="2" presStyleCnt="5" custLinFactY="-5056" custLinFactNeighborY="-100000">
        <dgm:presLayoutVars>
          <dgm:chMax val="0"/>
          <dgm:bulletEnabled val="1"/>
        </dgm:presLayoutVars>
      </dgm:prSet>
      <dgm:spPr/>
      <dgm:t>
        <a:bodyPr/>
        <a:lstStyle/>
        <a:p>
          <a:endParaRPr lang="ru-RU"/>
        </a:p>
      </dgm:t>
    </dgm:pt>
    <dgm:pt modelId="{10AED849-F644-4F71-BFAC-CC8677CAC235}" type="pres">
      <dgm:prSet presAssocID="{55A1DC7F-D167-4BF4-943E-A0358A861937}" presName="spacer" presStyleCnt="0"/>
      <dgm:spPr/>
    </dgm:pt>
    <dgm:pt modelId="{3A35E0E5-CD10-440B-BCDD-D4F8CB90BF8E}" type="pres">
      <dgm:prSet presAssocID="{4EDF1D31-6D8F-40C8-AD72-DCE861EB978F}" presName="parentText" presStyleLbl="node1" presStyleIdx="3" presStyleCnt="5" custScaleY="78245" custLinFactY="-9911" custLinFactNeighborY="-100000">
        <dgm:presLayoutVars>
          <dgm:chMax val="0"/>
          <dgm:bulletEnabled val="1"/>
        </dgm:presLayoutVars>
      </dgm:prSet>
      <dgm:spPr/>
      <dgm:t>
        <a:bodyPr/>
        <a:lstStyle/>
        <a:p>
          <a:endParaRPr lang="ru-RU"/>
        </a:p>
      </dgm:t>
    </dgm:pt>
    <dgm:pt modelId="{6BF03A53-AA24-4362-9199-3BDC523A0FA1}" type="pres">
      <dgm:prSet presAssocID="{2849CD97-5431-4EAD-851C-19F83F22BEA5}" presName="spacer" presStyleCnt="0"/>
      <dgm:spPr/>
    </dgm:pt>
    <dgm:pt modelId="{F5D2532D-200D-44C2-8FE7-1802A7877822}" type="pres">
      <dgm:prSet presAssocID="{7E1CCC9A-4048-4826-88AF-57B2B91B2F74}" presName="parentText" presStyleLbl="node1" presStyleIdx="4" presStyleCnt="5" custScaleY="122113" custLinFactY="-16707" custLinFactNeighborX="-340" custLinFactNeighborY="-100000">
        <dgm:presLayoutVars>
          <dgm:chMax val="0"/>
          <dgm:bulletEnabled val="1"/>
        </dgm:presLayoutVars>
      </dgm:prSet>
      <dgm:spPr/>
      <dgm:t>
        <a:bodyPr/>
        <a:lstStyle/>
        <a:p>
          <a:endParaRPr lang="ru-RU"/>
        </a:p>
      </dgm:t>
    </dgm:pt>
  </dgm:ptLst>
  <dgm:cxnLst>
    <dgm:cxn modelId="{7144A72E-0DC6-4C44-8C19-A864E681E2BC}" srcId="{B2F3C54F-A4B8-4E70-BEBD-085A3909BE1F}" destId="{758D457A-EFAC-4229-8676-8ABEB071E040}" srcOrd="1" destOrd="0" parTransId="{5F4A33AE-1999-4689-851C-EA43E04E7811}" sibTransId="{4C926D89-1147-4141-B0E9-D0FB64DB2903}"/>
    <dgm:cxn modelId="{09577958-CABB-49D0-BA60-0B7019EE4A80}" type="presOf" srcId="{30843038-2E3F-498A-8469-886A617CB7F5}" destId="{A8914109-645F-44E2-AC5D-07331B642A0B}" srcOrd="0" destOrd="0" presId="urn:microsoft.com/office/officeart/2005/8/layout/vList2"/>
    <dgm:cxn modelId="{1B1B08FF-D38A-4734-B988-E7B156A01846}" type="presOf" srcId="{B2F3C54F-A4B8-4E70-BEBD-085A3909BE1F}" destId="{F07770BF-426E-4A7B-A7E2-B948D3D3575A}" srcOrd="0" destOrd="0" presId="urn:microsoft.com/office/officeart/2005/8/layout/vList2"/>
    <dgm:cxn modelId="{326A66FB-FE50-4885-98F1-4D50DB446287}" type="presOf" srcId="{F7BD2897-D0B2-4679-9EE0-0C6BF018270F}" destId="{F0836EAB-3AD7-426B-86C2-68438E82FB99}" srcOrd="0" destOrd="0" presId="urn:microsoft.com/office/officeart/2005/8/layout/vList2"/>
    <dgm:cxn modelId="{8E6272F3-D93A-4ACF-8A9F-2212AF8781AD}" srcId="{B2F3C54F-A4B8-4E70-BEBD-085A3909BE1F}" destId="{30843038-2E3F-498A-8469-886A617CB7F5}" srcOrd="0" destOrd="0" parTransId="{00D22348-A7DE-405D-AB6C-9E2B49B97524}" sibTransId="{7DFDFF0B-DD47-4CA6-8325-8BA49B3AA766}"/>
    <dgm:cxn modelId="{F9A63F8C-485A-4878-8B4E-E2EDA616014D}" srcId="{B2F3C54F-A4B8-4E70-BEBD-085A3909BE1F}" destId="{7E1CCC9A-4048-4826-88AF-57B2B91B2F74}" srcOrd="4" destOrd="0" parTransId="{8E0FFCD4-41C9-48B7-9390-779206451895}" sibTransId="{B937C964-F258-44A5-953F-EF5FF7E85D1A}"/>
    <dgm:cxn modelId="{6F1B6B28-F871-4567-9627-F2284FA3DC74}" srcId="{B2F3C54F-A4B8-4E70-BEBD-085A3909BE1F}" destId="{F7BD2897-D0B2-4679-9EE0-0C6BF018270F}" srcOrd="2" destOrd="0" parTransId="{8E6CD827-EFC2-4693-B7BE-F7B35DAE3FAE}" sibTransId="{55A1DC7F-D167-4BF4-943E-A0358A861937}"/>
    <dgm:cxn modelId="{C1989EFB-6518-4C6A-8006-9CF660717005}" type="presOf" srcId="{758D457A-EFAC-4229-8676-8ABEB071E040}" destId="{AA3DA448-FD13-4C89-AC09-0D6B2A11F361}" srcOrd="0" destOrd="0" presId="urn:microsoft.com/office/officeart/2005/8/layout/vList2"/>
    <dgm:cxn modelId="{36E88600-A9EA-4BE9-AC7A-44F62AC5D74B}" srcId="{B2F3C54F-A4B8-4E70-BEBD-085A3909BE1F}" destId="{4EDF1D31-6D8F-40C8-AD72-DCE861EB978F}" srcOrd="3" destOrd="0" parTransId="{F83076C5-79FE-4830-8818-14A3651BBE76}" sibTransId="{2849CD97-5431-4EAD-851C-19F83F22BEA5}"/>
    <dgm:cxn modelId="{12A7A1A7-B63F-4A1A-BFD0-6F2E7B1A7ABF}" type="presOf" srcId="{4EDF1D31-6D8F-40C8-AD72-DCE861EB978F}" destId="{3A35E0E5-CD10-440B-BCDD-D4F8CB90BF8E}" srcOrd="0" destOrd="0" presId="urn:microsoft.com/office/officeart/2005/8/layout/vList2"/>
    <dgm:cxn modelId="{06ACA2AA-CD3D-4342-B384-3682E4D952CE}" type="presOf" srcId="{7E1CCC9A-4048-4826-88AF-57B2B91B2F74}" destId="{F5D2532D-200D-44C2-8FE7-1802A7877822}" srcOrd="0" destOrd="0" presId="urn:microsoft.com/office/officeart/2005/8/layout/vList2"/>
    <dgm:cxn modelId="{CBEADB8D-9FAD-40A5-9294-38B85E1314B5}" type="presParOf" srcId="{F07770BF-426E-4A7B-A7E2-B948D3D3575A}" destId="{A8914109-645F-44E2-AC5D-07331B642A0B}" srcOrd="0" destOrd="0" presId="urn:microsoft.com/office/officeart/2005/8/layout/vList2"/>
    <dgm:cxn modelId="{C5CC4A09-9637-48DB-8745-D8D00192D89E}" type="presParOf" srcId="{F07770BF-426E-4A7B-A7E2-B948D3D3575A}" destId="{F5B6E452-0486-4A72-8546-4FFB61ADFF24}" srcOrd="1" destOrd="0" presId="urn:microsoft.com/office/officeart/2005/8/layout/vList2"/>
    <dgm:cxn modelId="{7AA6A3EC-32C4-44EB-AEA1-A7ABC1C16654}" type="presParOf" srcId="{F07770BF-426E-4A7B-A7E2-B948D3D3575A}" destId="{AA3DA448-FD13-4C89-AC09-0D6B2A11F361}" srcOrd="2" destOrd="0" presId="urn:microsoft.com/office/officeart/2005/8/layout/vList2"/>
    <dgm:cxn modelId="{2D5B6142-1AD2-4707-AA07-3C42650C3097}" type="presParOf" srcId="{F07770BF-426E-4A7B-A7E2-B948D3D3575A}" destId="{170AC1AA-F4F6-4949-B625-27EE7E1EFBE3}" srcOrd="3" destOrd="0" presId="urn:microsoft.com/office/officeart/2005/8/layout/vList2"/>
    <dgm:cxn modelId="{9A787B6D-5BAA-47DD-AFA9-C8230D01EE6E}" type="presParOf" srcId="{F07770BF-426E-4A7B-A7E2-B948D3D3575A}" destId="{F0836EAB-3AD7-426B-86C2-68438E82FB99}" srcOrd="4" destOrd="0" presId="urn:microsoft.com/office/officeart/2005/8/layout/vList2"/>
    <dgm:cxn modelId="{29203DFA-8B97-469B-94A3-07D72E54B022}" type="presParOf" srcId="{F07770BF-426E-4A7B-A7E2-B948D3D3575A}" destId="{10AED849-F644-4F71-BFAC-CC8677CAC235}" srcOrd="5" destOrd="0" presId="urn:microsoft.com/office/officeart/2005/8/layout/vList2"/>
    <dgm:cxn modelId="{C1B7F5B8-024D-4C14-AFA9-76517E9909C1}" type="presParOf" srcId="{F07770BF-426E-4A7B-A7E2-B948D3D3575A}" destId="{3A35E0E5-CD10-440B-BCDD-D4F8CB90BF8E}" srcOrd="6" destOrd="0" presId="urn:microsoft.com/office/officeart/2005/8/layout/vList2"/>
    <dgm:cxn modelId="{CDA90611-C812-49F0-A14A-04092203B863}" type="presParOf" srcId="{F07770BF-426E-4A7B-A7E2-B948D3D3575A}" destId="{6BF03A53-AA24-4362-9199-3BDC523A0FA1}" srcOrd="7" destOrd="0" presId="urn:microsoft.com/office/officeart/2005/8/layout/vList2"/>
    <dgm:cxn modelId="{64DDCA14-373D-4E72-895E-15F3055B1FF2}" type="presParOf" srcId="{F07770BF-426E-4A7B-A7E2-B948D3D3575A}" destId="{F5D2532D-200D-44C2-8FE7-1802A7877822}" srcOrd="8" destOrd="0" presId="urn:microsoft.com/office/officeart/2005/8/layout/vList2"/>
  </dgm:cxnLst>
  <dgm:bg/>
  <dgm:whole/>
</dgm:dataModel>
</file>

<file path=ppt/diagrams/data14.xml><?xml version="1.0" encoding="utf-8"?>
<dgm:dataModel xmlns:dgm="http://schemas.openxmlformats.org/drawingml/2006/diagram" xmlns:a="http://schemas.openxmlformats.org/drawingml/2006/main">
  <dgm:ptLst>
    <dgm:pt modelId="{8821D615-D9E0-4B98-B115-3FBFA11A48F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20301837-3B5B-4721-82AE-092724F42828}">
      <dgm:prSet phldrT="[Текст]"/>
      <dgm:spPr>
        <a:solidFill>
          <a:srgbClr val="CEEADD"/>
        </a:solidFill>
        <a:effectLst>
          <a:outerShdw blurRad="50800" dist="38100" dir="5400000" algn="t" rotWithShape="0">
            <a:prstClr val="black">
              <a:alpha val="40000"/>
            </a:prstClr>
          </a:outerShdw>
        </a:effectLst>
      </dgm:spPr>
      <dgm:t>
        <a:bodyPr/>
        <a:lstStyle/>
        <a:p>
          <a:r>
            <a:rPr lang="ru-RU" dirty="0" smtClean="0">
              <a:solidFill>
                <a:srgbClr val="5A5A5A"/>
              </a:solidFill>
            </a:rPr>
            <a:t>Разработана процедура формирования, функции многоуровневого утверждения, печати, экспорта отчета «Сведения о поступивших от юридических лиц платежах»;</a:t>
          </a:r>
          <a:endParaRPr lang="ru-RU" dirty="0">
            <a:solidFill>
              <a:srgbClr val="5A5A5A"/>
            </a:solidFill>
          </a:endParaRPr>
        </a:p>
      </dgm:t>
    </dgm:pt>
    <dgm:pt modelId="{24809199-D821-4FEE-A655-24191392E9AF}" type="parTrans" cxnId="{1AC3CD97-77EF-4647-A51B-99C4B3395B02}">
      <dgm:prSet/>
      <dgm:spPr/>
      <dgm:t>
        <a:bodyPr/>
        <a:lstStyle/>
        <a:p>
          <a:endParaRPr lang="ru-RU"/>
        </a:p>
      </dgm:t>
    </dgm:pt>
    <dgm:pt modelId="{EBD5FCCA-85B2-4503-8EFE-3C71E81A0BE9}" type="sibTrans" cxnId="{1AC3CD97-77EF-4647-A51B-99C4B3395B02}">
      <dgm:prSet/>
      <dgm:spPr/>
      <dgm:t>
        <a:bodyPr/>
        <a:lstStyle/>
        <a:p>
          <a:endParaRPr lang="ru-RU"/>
        </a:p>
      </dgm:t>
    </dgm:pt>
    <dgm:pt modelId="{77AA0F12-DFB4-4678-BB20-E45E8713494F}">
      <dgm:prSet phldrT="[Текст]"/>
      <dgm:spPr>
        <a:solidFill>
          <a:srgbClr val="CEEADD"/>
        </a:solidFill>
        <a:effectLst>
          <a:outerShdw blurRad="50800" dist="38100" dir="5400000" algn="t" rotWithShape="0">
            <a:prstClr val="black">
              <a:alpha val="40000"/>
            </a:prstClr>
          </a:outerShdw>
        </a:effectLst>
      </dgm:spPr>
      <dgm:t>
        <a:bodyPr/>
        <a:lstStyle/>
        <a:p>
          <a:r>
            <a:rPr lang="ru-RU" dirty="0" smtClean="0">
              <a:solidFill>
                <a:srgbClr val="5A5A5A"/>
              </a:solidFill>
            </a:rPr>
            <a:t>Доработана функция протоколирования действий пользователей при выполнении операций с отчетом «Сведения о поступивших от юридических лиц платежах».</a:t>
          </a:r>
          <a:endParaRPr lang="ru-RU" dirty="0">
            <a:solidFill>
              <a:srgbClr val="5A5A5A"/>
            </a:solidFill>
          </a:endParaRPr>
        </a:p>
      </dgm:t>
    </dgm:pt>
    <dgm:pt modelId="{0D5A818C-F522-46FE-927E-AA9DBC814E7E}" type="parTrans" cxnId="{4A01A1BB-9714-480C-8401-2FA086EBEACA}">
      <dgm:prSet/>
      <dgm:spPr/>
      <dgm:t>
        <a:bodyPr/>
        <a:lstStyle/>
        <a:p>
          <a:endParaRPr lang="ru-RU"/>
        </a:p>
      </dgm:t>
    </dgm:pt>
    <dgm:pt modelId="{7C6FEBD9-3B20-4CD9-9630-CB472D129132}" type="sibTrans" cxnId="{4A01A1BB-9714-480C-8401-2FA086EBEACA}">
      <dgm:prSet/>
      <dgm:spPr/>
      <dgm:t>
        <a:bodyPr/>
        <a:lstStyle/>
        <a:p>
          <a:endParaRPr lang="ru-RU"/>
        </a:p>
      </dgm:t>
    </dgm:pt>
    <dgm:pt modelId="{4B3F8C88-7E3C-4AEA-B3D8-B1D72972EE79}" type="pres">
      <dgm:prSet presAssocID="{8821D615-D9E0-4B98-B115-3FBFA11A48F5}" presName="linear" presStyleCnt="0">
        <dgm:presLayoutVars>
          <dgm:animLvl val="lvl"/>
          <dgm:resizeHandles val="exact"/>
        </dgm:presLayoutVars>
      </dgm:prSet>
      <dgm:spPr/>
      <dgm:t>
        <a:bodyPr/>
        <a:lstStyle/>
        <a:p>
          <a:endParaRPr lang="ru-RU"/>
        </a:p>
      </dgm:t>
    </dgm:pt>
    <dgm:pt modelId="{963F5019-47F4-424B-8778-93C62E4E2A0C}" type="pres">
      <dgm:prSet presAssocID="{20301837-3B5B-4721-82AE-092724F42828}" presName="parentText" presStyleLbl="node1" presStyleIdx="0" presStyleCnt="2">
        <dgm:presLayoutVars>
          <dgm:chMax val="0"/>
          <dgm:bulletEnabled val="1"/>
        </dgm:presLayoutVars>
      </dgm:prSet>
      <dgm:spPr/>
      <dgm:t>
        <a:bodyPr/>
        <a:lstStyle/>
        <a:p>
          <a:endParaRPr lang="ru-RU"/>
        </a:p>
      </dgm:t>
    </dgm:pt>
    <dgm:pt modelId="{5D95E6D6-FC45-466B-B0B1-AAD4C27D4A24}" type="pres">
      <dgm:prSet presAssocID="{EBD5FCCA-85B2-4503-8EFE-3C71E81A0BE9}" presName="spacer" presStyleCnt="0"/>
      <dgm:spPr/>
    </dgm:pt>
    <dgm:pt modelId="{3D654168-EFE7-4863-AFB5-072BAB8E326B}" type="pres">
      <dgm:prSet presAssocID="{77AA0F12-DFB4-4678-BB20-E45E8713494F}" presName="parentText" presStyleLbl="node1" presStyleIdx="1" presStyleCnt="2">
        <dgm:presLayoutVars>
          <dgm:chMax val="0"/>
          <dgm:bulletEnabled val="1"/>
        </dgm:presLayoutVars>
      </dgm:prSet>
      <dgm:spPr/>
      <dgm:t>
        <a:bodyPr/>
        <a:lstStyle/>
        <a:p>
          <a:endParaRPr lang="ru-RU"/>
        </a:p>
      </dgm:t>
    </dgm:pt>
  </dgm:ptLst>
  <dgm:cxnLst>
    <dgm:cxn modelId="{1AC3CD97-77EF-4647-A51B-99C4B3395B02}" srcId="{8821D615-D9E0-4B98-B115-3FBFA11A48F5}" destId="{20301837-3B5B-4721-82AE-092724F42828}" srcOrd="0" destOrd="0" parTransId="{24809199-D821-4FEE-A655-24191392E9AF}" sibTransId="{EBD5FCCA-85B2-4503-8EFE-3C71E81A0BE9}"/>
    <dgm:cxn modelId="{B88B4260-3ADE-4B61-91D9-DBA4441710F2}" type="presOf" srcId="{77AA0F12-DFB4-4678-BB20-E45E8713494F}" destId="{3D654168-EFE7-4863-AFB5-072BAB8E326B}" srcOrd="0" destOrd="0" presId="urn:microsoft.com/office/officeart/2005/8/layout/vList2"/>
    <dgm:cxn modelId="{BC2CCC65-0A9D-4EF8-BF26-1721C0174601}" type="presOf" srcId="{8821D615-D9E0-4B98-B115-3FBFA11A48F5}" destId="{4B3F8C88-7E3C-4AEA-B3D8-B1D72972EE79}" srcOrd="0" destOrd="0" presId="urn:microsoft.com/office/officeart/2005/8/layout/vList2"/>
    <dgm:cxn modelId="{4A01A1BB-9714-480C-8401-2FA086EBEACA}" srcId="{8821D615-D9E0-4B98-B115-3FBFA11A48F5}" destId="{77AA0F12-DFB4-4678-BB20-E45E8713494F}" srcOrd="1" destOrd="0" parTransId="{0D5A818C-F522-46FE-927E-AA9DBC814E7E}" sibTransId="{7C6FEBD9-3B20-4CD9-9630-CB472D129132}"/>
    <dgm:cxn modelId="{3D24E9C9-9290-475A-954D-2D5730B6A4CF}" type="presOf" srcId="{20301837-3B5B-4721-82AE-092724F42828}" destId="{963F5019-47F4-424B-8778-93C62E4E2A0C}" srcOrd="0" destOrd="0" presId="urn:microsoft.com/office/officeart/2005/8/layout/vList2"/>
    <dgm:cxn modelId="{0C36F2D0-7AEE-4946-883C-6E8E28CA573A}" type="presParOf" srcId="{4B3F8C88-7E3C-4AEA-B3D8-B1D72972EE79}" destId="{963F5019-47F4-424B-8778-93C62E4E2A0C}" srcOrd="0" destOrd="0" presId="urn:microsoft.com/office/officeart/2005/8/layout/vList2"/>
    <dgm:cxn modelId="{30AA145E-E974-45A3-BE98-D83A6FB66C09}" type="presParOf" srcId="{4B3F8C88-7E3C-4AEA-B3D8-B1D72972EE79}" destId="{5D95E6D6-FC45-466B-B0B1-AAD4C27D4A24}" srcOrd="1" destOrd="0" presId="urn:microsoft.com/office/officeart/2005/8/layout/vList2"/>
    <dgm:cxn modelId="{472C9585-9348-4F67-9C08-01DE81B8E7C7}" type="presParOf" srcId="{4B3F8C88-7E3C-4AEA-B3D8-B1D72972EE79}" destId="{3D654168-EFE7-4863-AFB5-072BAB8E326B}" srcOrd="2" destOrd="0" presId="urn:microsoft.com/office/officeart/2005/8/layout/vList2"/>
  </dgm:cxnLst>
  <dgm:bg/>
  <dgm:whole/>
</dgm:dataModel>
</file>

<file path=ppt/diagrams/data15.xml><?xml version="1.0" encoding="utf-8"?>
<dgm:dataModel xmlns:dgm="http://schemas.openxmlformats.org/drawingml/2006/diagram" xmlns:a="http://schemas.openxmlformats.org/drawingml/2006/main">
  <dgm:ptLst>
    <dgm:pt modelId="{CC0D41BB-CAF2-49E8-9D53-1AB774F3703B}"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ru-RU"/>
        </a:p>
      </dgm:t>
    </dgm:pt>
    <dgm:pt modelId="{8D13FC1D-9DD6-4165-A0FF-640B92F5C175}">
      <dgm:prSet phldrT="[Текст]"/>
      <dgm:spPr>
        <a:solidFill>
          <a:srgbClr val="FFFF00">
            <a:alpha val="33000"/>
          </a:srgbClr>
        </a:solidFill>
        <a:ln>
          <a:solidFill>
            <a:schemeClr val="bg1"/>
          </a:solidFill>
        </a:ln>
      </dgm:spPr>
      <dgm:t>
        <a:bodyPr/>
        <a:lstStyle/>
        <a:p>
          <a:r>
            <a:rPr lang="ru-RU" dirty="0" smtClean="0">
              <a:solidFill>
                <a:schemeClr val="accent1">
                  <a:lumMod val="50000"/>
                </a:schemeClr>
              </a:solidFill>
            </a:rPr>
            <a:t>При изменении для КБК норматива распределения (как по полностью неисполненным документам, так и по исполненным частично), и при этом КБК, ОКАТО, л/с не потеряли актуальность, документ подлежит исполнению в текущем году по измененному нормативу.</a:t>
          </a:r>
          <a:endParaRPr lang="ru-RU" dirty="0">
            <a:solidFill>
              <a:schemeClr val="accent1">
                <a:lumMod val="50000"/>
              </a:schemeClr>
            </a:solidFill>
          </a:endParaRPr>
        </a:p>
      </dgm:t>
    </dgm:pt>
    <dgm:pt modelId="{E2387B0A-BD06-4D6D-8759-2AD7A84C27FA}" type="parTrans" cxnId="{C9BD9AEB-40D1-4C14-98EA-FB95481D40F5}">
      <dgm:prSet/>
      <dgm:spPr/>
      <dgm:t>
        <a:bodyPr/>
        <a:lstStyle/>
        <a:p>
          <a:endParaRPr lang="ru-RU"/>
        </a:p>
      </dgm:t>
    </dgm:pt>
    <dgm:pt modelId="{E91FC594-FDC5-453E-A28D-9CC557BD2133}" type="sibTrans" cxnId="{C9BD9AEB-40D1-4C14-98EA-FB95481D40F5}">
      <dgm:prSet/>
      <dgm:spPr/>
      <dgm:t>
        <a:bodyPr/>
        <a:lstStyle/>
        <a:p>
          <a:endParaRPr lang="ru-RU"/>
        </a:p>
      </dgm:t>
    </dgm:pt>
    <dgm:pt modelId="{5675A7A1-2761-4A8C-AC3E-5CEF7B85EB5E}">
      <dgm:prSet phldrT="[Текст]"/>
      <dgm:spPr>
        <a:solidFill>
          <a:srgbClr val="92D050">
            <a:alpha val="42000"/>
          </a:srgbClr>
        </a:solidFill>
      </dgm:spPr>
      <dgm:t>
        <a:bodyPr/>
        <a:lstStyle/>
        <a:p>
          <a:r>
            <a:rPr lang="ru-RU" dirty="0" smtClean="0">
              <a:solidFill>
                <a:schemeClr val="accent1">
                  <a:lumMod val="50000"/>
                </a:schemeClr>
              </a:solidFill>
            </a:rPr>
            <a:t>В случае неактуальности какого-либо реквизита (КБК, ОКАТО, л/с, код цели, бюджет, АДБ, закрепление КБК за АДБ) документ подлежит отмене и с оформлением протокола возвращается АДБ.</a:t>
          </a:r>
          <a:endParaRPr lang="ru-RU" dirty="0">
            <a:solidFill>
              <a:schemeClr val="accent1">
                <a:lumMod val="50000"/>
              </a:schemeClr>
            </a:solidFill>
          </a:endParaRPr>
        </a:p>
      </dgm:t>
    </dgm:pt>
    <dgm:pt modelId="{649A49FD-8906-4B6F-88D1-592082ECABBC}" type="parTrans" cxnId="{EB16DEE3-A016-4CA0-BE05-832CA0E44D78}">
      <dgm:prSet/>
      <dgm:spPr/>
      <dgm:t>
        <a:bodyPr/>
        <a:lstStyle/>
        <a:p>
          <a:endParaRPr lang="ru-RU"/>
        </a:p>
      </dgm:t>
    </dgm:pt>
    <dgm:pt modelId="{A6A48258-01D2-4420-9D12-1250789BDB3A}" type="sibTrans" cxnId="{EB16DEE3-A016-4CA0-BE05-832CA0E44D78}">
      <dgm:prSet/>
      <dgm:spPr/>
      <dgm:t>
        <a:bodyPr/>
        <a:lstStyle/>
        <a:p>
          <a:endParaRPr lang="ru-RU"/>
        </a:p>
      </dgm:t>
    </dgm:pt>
    <dgm:pt modelId="{9C1613C4-8979-47FB-BDDE-899E4E002EA9}" type="pres">
      <dgm:prSet presAssocID="{CC0D41BB-CAF2-49E8-9D53-1AB774F3703B}" presName="Name0" presStyleCnt="0">
        <dgm:presLayoutVars>
          <dgm:chMax val="7"/>
          <dgm:dir/>
          <dgm:animLvl val="lvl"/>
          <dgm:resizeHandles val="exact"/>
        </dgm:presLayoutVars>
      </dgm:prSet>
      <dgm:spPr/>
      <dgm:t>
        <a:bodyPr/>
        <a:lstStyle/>
        <a:p>
          <a:endParaRPr lang="ru-RU"/>
        </a:p>
      </dgm:t>
    </dgm:pt>
    <dgm:pt modelId="{3725BDBF-D037-4BB7-B609-7C74583150A5}" type="pres">
      <dgm:prSet presAssocID="{8D13FC1D-9DD6-4165-A0FF-640B92F5C175}" presName="circle1" presStyleLbl="node1" presStyleIdx="0" presStyleCnt="2"/>
      <dgm:spPr>
        <a:solidFill>
          <a:srgbClr val="FFFF00"/>
        </a:solidFill>
      </dgm:spPr>
    </dgm:pt>
    <dgm:pt modelId="{DC72B2D2-D82D-4B32-B394-E14AE8908187}" type="pres">
      <dgm:prSet presAssocID="{8D13FC1D-9DD6-4165-A0FF-640B92F5C175}" presName="space" presStyleCnt="0"/>
      <dgm:spPr/>
    </dgm:pt>
    <dgm:pt modelId="{733CCF0C-EFC8-4A42-924F-95B12348D0C7}" type="pres">
      <dgm:prSet presAssocID="{8D13FC1D-9DD6-4165-A0FF-640B92F5C175}" presName="rect1" presStyleLbl="alignAcc1" presStyleIdx="0" presStyleCnt="2"/>
      <dgm:spPr/>
      <dgm:t>
        <a:bodyPr/>
        <a:lstStyle/>
        <a:p>
          <a:endParaRPr lang="ru-RU"/>
        </a:p>
      </dgm:t>
    </dgm:pt>
    <dgm:pt modelId="{36E5385D-082A-4EB0-BC23-FFB4A49B9A9D}" type="pres">
      <dgm:prSet presAssocID="{5675A7A1-2761-4A8C-AC3E-5CEF7B85EB5E}" presName="vertSpace2" presStyleLbl="node1" presStyleIdx="0" presStyleCnt="2"/>
      <dgm:spPr/>
    </dgm:pt>
    <dgm:pt modelId="{7DA6A278-2048-4D35-B6BC-E506D56DFD23}" type="pres">
      <dgm:prSet presAssocID="{5675A7A1-2761-4A8C-AC3E-5CEF7B85EB5E}" presName="circle2" presStyleLbl="node1" presStyleIdx="1" presStyleCnt="2"/>
      <dgm:spPr>
        <a:solidFill>
          <a:srgbClr val="92D050"/>
        </a:solidFill>
      </dgm:spPr>
    </dgm:pt>
    <dgm:pt modelId="{3A31FCB2-4A13-4FB3-B1BE-EEB338C279FB}" type="pres">
      <dgm:prSet presAssocID="{5675A7A1-2761-4A8C-AC3E-5CEF7B85EB5E}" presName="rect2" presStyleLbl="alignAcc1" presStyleIdx="1" presStyleCnt="2" custScaleY="95871"/>
      <dgm:spPr/>
      <dgm:t>
        <a:bodyPr/>
        <a:lstStyle/>
        <a:p>
          <a:endParaRPr lang="ru-RU"/>
        </a:p>
      </dgm:t>
    </dgm:pt>
    <dgm:pt modelId="{AFA3FE5C-8045-456F-8F4E-DE9A14538125}" type="pres">
      <dgm:prSet presAssocID="{8D13FC1D-9DD6-4165-A0FF-640B92F5C175}" presName="rect1ParTxNoCh" presStyleLbl="alignAcc1" presStyleIdx="1" presStyleCnt="2">
        <dgm:presLayoutVars>
          <dgm:chMax val="1"/>
          <dgm:bulletEnabled val="1"/>
        </dgm:presLayoutVars>
      </dgm:prSet>
      <dgm:spPr/>
      <dgm:t>
        <a:bodyPr/>
        <a:lstStyle/>
        <a:p>
          <a:endParaRPr lang="ru-RU"/>
        </a:p>
      </dgm:t>
    </dgm:pt>
    <dgm:pt modelId="{9B95BB83-498E-40F1-B2CD-52C3F1338AB5}" type="pres">
      <dgm:prSet presAssocID="{5675A7A1-2761-4A8C-AC3E-5CEF7B85EB5E}" presName="rect2ParTxNoCh" presStyleLbl="alignAcc1" presStyleIdx="1" presStyleCnt="2">
        <dgm:presLayoutVars>
          <dgm:chMax val="1"/>
          <dgm:bulletEnabled val="1"/>
        </dgm:presLayoutVars>
      </dgm:prSet>
      <dgm:spPr/>
      <dgm:t>
        <a:bodyPr/>
        <a:lstStyle/>
        <a:p>
          <a:endParaRPr lang="ru-RU"/>
        </a:p>
      </dgm:t>
    </dgm:pt>
  </dgm:ptLst>
  <dgm:cxnLst>
    <dgm:cxn modelId="{5A0EC47B-D8A9-425F-A1C7-786EABCE8A00}" type="presOf" srcId="{8D13FC1D-9DD6-4165-A0FF-640B92F5C175}" destId="{733CCF0C-EFC8-4A42-924F-95B12348D0C7}" srcOrd="0" destOrd="0" presId="urn:microsoft.com/office/officeart/2005/8/layout/target3"/>
    <dgm:cxn modelId="{C9BD9AEB-40D1-4C14-98EA-FB95481D40F5}" srcId="{CC0D41BB-CAF2-49E8-9D53-1AB774F3703B}" destId="{8D13FC1D-9DD6-4165-A0FF-640B92F5C175}" srcOrd="0" destOrd="0" parTransId="{E2387B0A-BD06-4D6D-8759-2AD7A84C27FA}" sibTransId="{E91FC594-FDC5-453E-A28D-9CC557BD2133}"/>
    <dgm:cxn modelId="{EB16DEE3-A016-4CA0-BE05-832CA0E44D78}" srcId="{CC0D41BB-CAF2-49E8-9D53-1AB774F3703B}" destId="{5675A7A1-2761-4A8C-AC3E-5CEF7B85EB5E}" srcOrd="1" destOrd="0" parTransId="{649A49FD-8906-4B6F-88D1-592082ECABBC}" sibTransId="{A6A48258-01D2-4420-9D12-1250789BDB3A}"/>
    <dgm:cxn modelId="{B9E1D551-577C-463F-95AF-5077E0946AEE}" type="presOf" srcId="{5675A7A1-2761-4A8C-AC3E-5CEF7B85EB5E}" destId="{3A31FCB2-4A13-4FB3-B1BE-EEB338C279FB}" srcOrd="0" destOrd="0" presId="urn:microsoft.com/office/officeart/2005/8/layout/target3"/>
    <dgm:cxn modelId="{32935DC2-F3AB-45F9-B90E-27CFCAA47301}" type="presOf" srcId="{8D13FC1D-9DD6-4165-A0FF-640B92F5C175}" destId="{AFA3FE5C-8045-456F-8F4E-DE9A14538125}" srcOrd="1" destOrd="0" presId="urn:microsoft.com/office/officeart/2005/8/layout/target3"/>
    <dgm:cxn modelId="{79E39B42-C683-4EE8-815F-D6DD1152158B}" type="presOf" srcId="{5675A7A1-2761-4A8C-AC3E-5CEF7B85EB5E}" destId="{9B95BB83-498E-40F1-B2CD-52C3F1338AB5}" srcOrd="1" destOrd="0" presId="urn:microsoft.com/office/officeart/2005/8/layout/target3"/>
    <dgm:cxn modelId="{932A2BD7-4520-4612-9FF3-AA1F3F3245FA}" type="presOf" srcId="{CC0D41BB-CAF2-49E8-9D53-1AB774F3703B}" destId="{9C1613C4-8979-47FB-BDDE-899E4E002EA9}" srcOrd="0" destOrd="0" presId="urn:microsoft.com/office/officeart/2005/8/layout/target3"/>
    <dgm:cxn modelId="{21A535DC-0620-434A-98F3-3AC6CC33AF9C}" type="presParOf" srcId="{9C1613C4-8979-47FB-BDDE-899E4E002EA9}" destId="{3725BDBF-D037-4BB7-B609-7C74583150A5}" srcOrd="0" destOrd="0" presId="urn:microsoft.com/office/officeart/2005/8/layout/target3"/>
    <dgm:cxn modelId="{C062C192-829E-46B9-A673-1044814A6A59}" type="presParOf" srcId="{9C1613C4-8979-47FB-BDDE-899E4E002EA9}" destId="{DC72B2D2-D82D-4B32-B394-E14AE8908187}" srcOrd="1" destOrd="0" presId="urn:microsoft.com/office/officeart/2005/8/layout/target3"/>
    <dgm:cxn modelId="{78AF950D-0D58-4DEA-9D89-378BB961F234}" type="presParOf" srcId="{9C1613C4-8979-47FB-BDDE-899E4E002EA9}" destId="{733CCF0C-EFC8-4A42-924F-95B12348D0C7}" srcOrd="2" destOrd="0" presId="urn:microsoft.com/office/officeart/2005/8/layout/target3"/>
    <dgm:cxn modelId="{7B608272-29C1-4975-A484-6AFC56859371}" type="presParOf" srcId="{9C1613C4-8979-47FB-BDDE-899E4E002EA9}" destId="{36E5385D-082A-4EB0-BC23-FFB4A49B9A9D}" srcOrd="3" destOrd="0" presId="urn:microsoft.com/office/officeart/2005/8/layout/target3"/>
    <dgm:cxn modelId="{669C842C-90E6-44B0-A8DA-B58348209EFB}" type="presParOf" srcId="{9C1613C4-8979-47FB-BDDE-899E4E002EA9}" destId="{7DA6A278-2048-4D35-B6BC-E506D56DFD23}" srcOrd="4" destOrd="0" presId="urn:microsoft.com/office/officeart/2005/8/layout/target3"/>
    <dgm:cxn modelId="{BF5A5355-8910-43CF-9B38-B4C2EAE79771}" type="presParOf" srcId="{9C1613C4-8979-47FB-BDDE-899E4E002EA9}" destId="{3A31FCB2-4A13-4FB3-B1BE-EEB338C279FB}" srcOrd="5" destOrd="0" presId="urn:microsoft.com/office/officeart/2005/8/layout/target3"/>
    <dgm:cxn modelId="{395290A7-8555-4CD2-A178-55365735A78A}" type="presParOf" srcId="{9C1613C4-8979-47FB-BDDE-899E4E002EA9}" destId="{AFA3FE5C-8045-456F-8F4E-DE9A14538125}" srcOrd="6" destOrd="0" presId="urn:microsoft.com/office/officeart/2005/8/layout/target3"/>
    <dgm:cxn modelId="{8C4D51D6-604B-4E93-B2BF-5150AE4E5F62}" type="presParOf" srcId="{9C1613C4-8979-47FB-BDDE-899E4E002EA9}" destId="{9B95BB83-498E-40F1-B2CD-52C3F1338AB5}" srcOrd="7" destOrd="0" presId="urn:microsoft.com/office/officeart/2005/8/layout/target3"/>
  </dgm:cxnLst>
  <dgm:bg/>
  <dgm:whole/>
</dgm:dataModel>
</file>

<file path=ppt/diagrams/data16.xml><?xml version="1.0" encoding="utf-8"?>
<dgm:dataModel xmlns:dgm="http://schemas.openxmlformats.org/drawingml/2006/diagram" xmlns:a="http://schemas.openxmlformats.org/drawingml/2006/main">
  <dgm:ptLst>
    <dgm:pt modelId="{AF6AEE66-F1C2-40C2-85E9-D283F9C9FC49}"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ru-RU"/>
        </a:p>
      </dgm:t>
    </dgm:pt>
    <dgm:pt modelId="{70559E7A-BE0D-4662-81EF-434CDC25DE1B}">
      <dgm:prSet phldrT="[Текст]"/>
      <dgm:spPr/>
      <dgm:t>
        <a:bodyPr/>
        <a:lstStyle/>
        <a:p>
          <a:r>
            <a:rPr lang="ru-RU" dirty="0" smtClean="0">
              <a:solidFill>
                <a:srgbClr val="5A5A5A"/>
              </a:solidFill>
            </a:rPr>
            <a:t>Добавление нового поля для хранения кода ОКТМО в документах</a:t>
          </a:r>
          <a:endParaRPr lang="ru-RU" dirty="0">
            <a:solidFill>
              <a:srgbClr val="5A5A5A"/>
            </a:solidFill>
          </a:endParaRPr>
        </a:p>
      </dgm:t>
    </dgm:pt>
    <dgm:pt modelId="{873C9376-360E-44AB-B37C-A690412D71BE}" type="parTrans" cxnId="{7C133155-DC93-4D36-8F72-843FF169EE29}">
      <dgm:prSet/>
      <dgm:spPr/>
      <dgm:t>
        <a:bodyPr/>
        <a:lstStyle/>
        <a:p>
          <a:endParaRPr lang="ru-RU">
            <a:solidFill>
              <a:srgbClr val="5A5A5A"/>
            </a:solidFill>
          </a:endParaRPr>
        </a:p>
      </dgm:t>
    </dgm:pt>
    <dgm:pt modelId="{F83612A5-C8AA-4A23-926C-A9EF072077EB}" type="sibTrans" cxnId="{7C133155-DC93-4D36-8F72-843FF169EE29}">
      <dgm:prSet/>
      <dgm:spPr/>
      <dgm:t>
        <a:bodyPr/>
        <a:lstStyle/>
        <a:p>
          <a:endParaRPr lang="ru-RU">
            <a:solidFill>
              <a:srgbClr val="5A5A5A"/>
            </a:solidFill>
          </a:endParaRPr>
        </a:p>
      </dgm:t>
    </dgm:pt>
    <dgm:pt modelId="{E456EA4C-F3DE-4DDF-B3F7-B1414ED1B752}">
      <dgm:prSet/>
      <dgm:spPr>
        <a:solidFill>
          <a:schemeClr val="accent5">
            <a:hueOff val="-2187962"/>
            <a:satOff val="4628"/>
            <a:lumOff val="-8745"/>
            <a:alpha val="64000"/>
          </a:schemeClr>
        </a:solidFill>
      </dgm:spPr>
      <dgm:t>
        <a:bodyPr/>
        <a:lstStyle/>
        <a:p>
          <a:r>
            <a:rPr lang="ru-RU" dirty="0" smtClean="0">
              <a:solidFill>
                <a:srgbClr val="5A5A5A"/>
              </a:solidFill>
            </a:rPr>
            <a:t>Доработка визуальных форм и списков для первичных документов</a:t>
          </a:r>
          <a:endParaRPr lang="ru-RU" dirty="0">
            <a:solidFill>
              <a:srgbClr val="5A5A5A"/>
            </a:solidFill>
          </a:endParaRPr>
        </a:p>
      </dgm:t>
    </dgm:pt>
    <dgm:pt modelId="{AB6AAD6F-DA37-4A68-9E4F-10C4A15D40E6}" type="parTrans" cxnId="{D25265BD-3F8E-4C6B-886A-F7591C8A7499}">
      <dgm:prSet/>
      <dgm:spPr/>
      <dgm:t>
        <a:bodyPr/>
        <a:lstStyle/>
        <a:p>
          <a:endParaRPr lang="ru-RU">
            <a:solidFill>
              <a:srgbClr val="5A5A5A"/>
            </a:solidFill>
          </a:endParaRPr>
        </a:p>
      </dgm:t>
    </dgm:pt>
    <dgm:pt modelId="{6217CDAB-390F-41A8-9747-BA19BD59DCDF}" type="sibTrans" cxnId="{D25265BD-3F8E-4C6B-886A-F7591C8A7499}">
      <dgm:prSet/>
      <dgm:spPr/>
      <dgm:t>
        <a:bodyPr/>
        <a:lstStyle/>
        <a:p>
          <a:endParaRPr lang="ru-RU">
            <a:solidFill>
              <a:srgbClr val="5A5A5A"/>
            </a:solidFill>
          </a:endParaRPr>
        </a:p>
      </dgm:t>
    </dgm:pt>
    <dgm:pt modelId="{8ECA2719-A8BD-48DC-8066-1AFC68F6F2EE}">
      <dgm:prSet/>
      <dgm:spPr>
        <a:solidFill>
          <a:schemeClr val="accent5">
            <a:hueOff val="-4375924"/>
            <a:satOff val="9255"/>
            <a:lumOff val="-17490"/>
            <a:alpha val="71000"/>
          </a:schemeClr>
        </a:solidFill>
      </dgm:spPr>
      <dgm:t>
        <a:bodyPr/>
        <a:lstStyle/>
        <a:p>
          <a:r>
            <a:rPr lang="ru-RU" dirty="0" smtClean="0">
              <a:solidFill>
                <a:srgbClr val="5A5A5A"/>
              </a:solidFill>
            </a:rPr>
            <a:t>Изменение печатных форм</a:t>
          </a:r>
          <a:endParaRPr lang="ru-RU" dirty="0">
            <a:solidFill>
              <a:srgbClr val="5A5A5A"/>
            </a:solidFill>
          </a:endParaRPr>
        </a:p>
      </dgm:t>
    </dgm:pt>
    <dgm:pt modelId="{62B07399-0C65-4BB5-86C0-8ADA9566FBA4}" type="parTrans" cxnId="{D2F3B2CE-8204-4F1F-B8DB-CC067C0961BE}">
      <dgm:prSet/>
      <dgm:spPr/>
      <dgm:t>
        <a:bodyPr/>
        <a:lstStyle/>
        <a:p>
          <a:endParaRPr lang="ru-RU">
            <a:solidFill>
              <a:srgbClr val="5A5A5A"/>
            </a:solidFill>
          </a:endParaRPr>
        </a:p>
      </dgm:t>
    </dgm:pt>
    <dgm:pt modelId="{4989E6DF-1572-4A49-925C-03F82F8EA0BD}" type="sibTrans" cxnId="{D2F3B2CE-8204-4F1F-B8DB-CC067C0961BE}">
      <dgm:prSet/>
      <dgm:spPr/>
      <dgm:t>
        <a:bodyPr/>
        <a:lstStyle/>
        <a:p>
          <a:endParaRPr lang="ru-RU">
            <a:solidFill>
              <a:srgbClr val="5A5A5A"/>
            </a:solidFill>
          </a:endParaRPr>
        </a:p>
      </dgm:t>
    </dgm:pt>
    <dgm:pt modelId="{4BBC1E90-EC5C-419C-944C-1F7DC2010260}">
      <dgm:prSet/>
      <dgm:spPr>
        <a:solidFill>
          <a:schemeClr val="accent5">
            <a:hueOff val="-6563887"/>
            <a:satOff val="13883"/>
            <a:lumOff val="-26236"/>
            <a:alpha val="70000"/>
          </a:schemeClr>
        </a:solidFill>
      </dgm:spPr>
      <dgm:t>
        <a:bodyPr/>
        <a:lstStyle/>
        <a:p>
          <a:r>
            <a:rPr lang="ru-RU" dirty="0" smtClean="0">
              <a:solidFill>
                <a:srgbClr val="5A5A5A"/>
              </a:solidFill>
            </a:rPr>
            <a:t>Разработка справочника соответствия кодов ОКАТО кодам ОКТМО</a:t>
          </a:r>
          <a:endParaRPr lang="ru-RU" dirty="0">
            <a:solidFill>
              <a:srgbClr val="5A5A5A"/>
            </a:solidFill>
          </a:endParaRPr>
        </a:p>
      </dgm:t>
    </dgm:pt>
    <dgm:pt modelId="{4EC57EEC-AF01-4C8C-B51E-2EC8A5320E8C}" type="parTrans" cxnId="{133255D7-0261-42E2-9A9D-93BDA19F76BE}">
      <dgm:prSet/>
      <dgm:spPr/>
      <dgm:t>
        <a:bodyPr/>
        <a:lstStyle/>
        <a:p>
          <a:endParaRPr lang="ru-RU">
            <a:solidFill>
              <a:srgbClr val="5A5A5A"/>
            </a:solidFill>
          </a:endParaRPr>
        </a:p>
      </dgm:t>
    </dgm:pt>
    <dgm:pt modelId="{3DE66FEE-9C94-443B-8F6D-278FA0DF6028}" type="sibTrans" cxnId="{133255D7-0261-42E2-9A9D-93BDA19F76BE}">
      <dgm:prSet/>
      <dgm:spPr/>
      <dgm:t>
        <a:bodyPr/>
        <a:lstStyle/>
        <a:p>
          <a:endParaRPr lang="ru-RU">
            <a:solidFill>
              <a:srgbClr val="5A5A5A"/>
            </a:solidFill>
          </a:endParaRPr>
        </a:p>
      </dgm:t>
    </dgm:pt>
    <dgm:pt modelId="{E97661FB-9558-4F53-976A-891D7711DAFF}">
      <dgm:prSet/>
      <dgm:spPr>
        <a:solidFill>
          <a:schemeClr val="accent5">
            <a:hueOff val="-8751848"/>
            <a:satOff val="18510"/>
            <a:lumOff val="-34981"/>
            <a:alpha val="70000"/>
          </a:schemeClr>
        </a:solidFill>
      </dgm:spPr>
      <dgm:t>
        <a:bodyPr/>
        <a:lstStyle/>
        <a:p>
          <a:r>
            <a:rPr lang="ru-RU" dirty="0" smtClean="0">
              <a:solidFill>
                <a:srgbClr val="5A5A5A"/>
              </a:solidFill>
            </a:rPr>
            <a:t>Доработка анализатора обработки банковских выписок	</a:t>
          </a:r>
          <a:endParaRPr lang="ru-RU" dirty="0">
            <a:solidFill>
              <a:srgbClr val="5A5A5A"/>
            </a:solidFill>
          </a:endParaRPr>
        </a:p>
      </dgm:t>
    </dgm:pt>
    <dgm:pt modelId="{1305B9D1-84CC-4ADA-BCB3-A733BBE0189B}" type="parTrans" cxnId="{A5909E2C-725C-40F6-BD33-529828D3E264}">
      <dgm:prSet/>
      <dgm:spPr/>
      <dgm:t>
        <a:bodyPr/>
        <a:lstStyle/>
        <a:p>
          <a:endParaRPr lang="ru-RU">
            <a:solidFill>
              <a:srgbClr val="5A5A5A"/>
            </a:solidFill>
          </a:endParaRPr>
        </a:p>
      </dgm:t>
    </dgm:pt>
    <dgm:pt modelId="{F2F4D58E-6641-427B-92E2-6E31D241320E}" type="sibTrans" cxnId="{A5909E2C-725C-40F6-BD33-529828D3E264}">
      <dgm:prSet/>
      <dgm:spPr/>
      <dgm:t>
        <a:bodyPr/>
        <a:lstStyle/>
        <a:p>
          <a:endParaRPr lang="ru-RU">
            <a:solidFill>
              <a:srgbClr val="5A5A5A"/>
            </a:solidFill>
          </a:endParaRPr>
        </a:p>
      </dgm:t>
    </dgm:pt>
    <dgm:pt modelId="{4CE46AE9-3E6A-4B84-AA6E-86FFA69188DF}">
      <dgm:prSet/>
      <dgm:spPr>
        <a:solidFill>
          <a:schemeClr val="accent5">
            <a:hueOff val="-10939810"/>
            <a:satOff val="23138"/>
            <a:lumOff val="-43726"/>
            <a:alpha val="78000"/>
          </a:schemeClr>
        </a:solidFill>
      </dgm:spPr>
      <dgm:t>
        <a:bodyPr/>
        <a:lstStyle/>
        <a:p>
          <a:r>
            <a:rPr lang="ru-RU" dirty="0" smtClean="0">
              <a:solidFill>
                <a:srgbClr val="5A5A5A"/>
              </a:solidFill>
            </a:rPr>
            <a:t>Доработка визуальных форм для обработки банковских поступлений</a:t>
          </a:r>
          <a:endParaRPr lang="ru-RU" dirty="0">
            <a:solidFill>
              <a:srgbClr val="5A5A5A"/>
            </a:solidFill>
          </a:endParaRPr>
        </a:p>
      </dgm:t>
    </dgm:pt>
    <dgm:pt modelId="{FE65AE57-F16A-4B7F-9B45-4B37AB1BA156}" type="parTrans" cxnId="{687D3466-7DDA-40C4-9609-AD0FFD6C5D89}">
      <dgm:prSet/>
      <dgm:spPr/>
      <dgm:t>
        <a:bodyPr/>
        <a:lstStyle/>
        <a:p>
          <a:endParaRPr lang="ru-RU">
            <a:solidFill>
              <a:srgbClr val="5A5A5A"/>
            </a:solidFill>
          </a:endParaRPr>
        </a:p>
      </dgm:t>
    </dgm:pt>
    <dgm:pt modelId="{0964499B-AEEE-40A1-A8D9-AAD957875D39}" type="sibTrans" cxnId="{687D3466-7DDA-40C4-9609-AD0FFD6C5D89}">
      <dgm:prSet/>
      <dgm:spPr/>
      <dgm:t>
        <a:bodyPr/>
        <a:lstStyle/>
        <a:p>
          <a:endParaRPr lang="ru-RU">
            <a:solidFill>
              <a:srgbClr val="5A5A5A"/>
            </a:solidFill>
          </a:endParaRPr>
        </a:p>
      </dgm:t>
    </dgm:pt>
    <dgm:pt modelId="{4FAC14BC-71B9-4C4A-8EBF-576C1B06DCCB}" type="pres">
      <dgm:prSet presAssocID="{AF6AEE66-F1C2-40C2-85E9-D283F9C9FC49}" presName="linear" presStyleCnt="0">
        <dgm:presLayoutVars>
          <dgm:animLvl val="lvl"/>
          <dgm:resizeHandles val="exact"/>
        </dgm:presLayoutVars>
      </dgm:prSet>
      <dgm:spPr/>
      <dgm:t>
        <a:bodyPr/>
        <a:lstStyle/>
        <a:p>
          <a:endParaRPr lang="ru-RU"/>
        </a:p>
      </dgm:t>
    </dgm:pt>
    <dgm:pt modelId="{5BD9B35D-2CA7-42B2-A9FA-618FCF517EC9}" type="pres">
      <dgm:prSet presAssocID="{70559E7A-BE0D-4662-81EF-434CDC25DE1B}" presName="parentText" presStyleLbl="node1" presStyleIdx="0" presStyleCnt="6" custScaleY="151998">
        <dgm:presLayoutVars>
          <dgm:chMax val="0"/>
          <dgm:bulletEnabled val="1"/>
        </dgm:presLayoutVars>
      </dgm:prSet>
      <dgm:spPr/>
      <dgm:t>
        <a:bodyPr/>
        <a:lstStyle/>
        <a:p>
          <a:endParaRPr lang="ru-RU"/>
        </a:p>
      </dgm:t>
    </dgm:pt>
    <dgm:pt modelId="{D85996CA-B2D1-4F8F-8609-4403A876621C}" type="pres">
      <dgm:prSet presAssocID="{F83612A5-C8AA-4A23-926C-A9EF072077EB}" presName="spacer" presStyleCnt="0"/>
      <dgm:spPr/>
    </dgm:pt>
    <dgm:pt modelId="{25584A31-68C3-4C84-8E4D-64AC72ACD4F0}" type="pres">
      <dgm:prSet presAssocID="{E456EA4C-F3DE-4DDF-B3F7-B1414ED1B752}" presName="parentText" presStyleLbl="node1" presStyleIdx="1" presStyleCnt="6" custScaleY="151998">
        <dgm:presLayoutVars>
          <dgm:chMax val="0"/>
          <dgm:bulletEnabled val="1"/>
        </dgm:presLayoutVars>
      </dgm:prSet>
      <dgm:spPr/>
      <dgm:t>
        <a:bodyPr/>
        <a:lstStyle/>
        <a:p>
          <a:endParaRPr lang="ru-RU"/>
        </a:p>
      </dgm:t>
    </dgm:pt>
    <dgm:pt modelId="{D9CFF5B5-CCD9-437B-B62D-08137A03FA44}" type="pres">
      <dgm:prSet presAssocID="{6217CDAB-390F-41A8-9747-BA19BD59DCDF}" presName="spacer" presStyleCnt="0"/>
      <dgm:spPr/>
    </dgm:pt>
    <dgm:pt modelId="{C5392914-80E1-4DA4-BB8E-C40AC96CE4C7}" type="pres">
      <dgm:prSet presAssocID="{8ECA2719-A8BD-48DC-8066-1AFC68F6F2EE}" presName="parentText" presStyleLbl="node1" presStyleIdx="2" presStyleCnt="6" custScaleY="151998">
        <dgm:presLayoutVars>
          <dgm:chMax val="0"/>
          <dgm:bulletEnabled val="1"/>
        </dgm:presLayoutVars>
      </dgm:prSet>
      <dgm:spPr/>
      <dgm:t>
        <a:bodyPr/>
        <a:lstStyle/>
        <a:p>
          <a:endParaRPr lang="ru-RU"/>
        </a:p>
      </dgm:t>
    </dgm:pt>
    <dgm:pt modelId="{CBFD2C39-60B6-476D-BF42-866B48F7CF72}" type="pres">
      <dgm:prSet presAssocID="{4989E6DF-1572-4A49-925C-03F82F8EA0BD}" presName="spacer" presStyleCnt="0"/>
      <dgm:spPr/>
    </dgm:pt>
    <dgm:pt modelId="{8A89E4EE-83F4-4C37-B385-364F7FB4F809}" type="pres">
      <dgm:prSet presAssocID="{4BBC1E90-EC5C-419C-944C-1F7DC2010260}" presName="parentText" presStyleLbl="node1" presStyleIdx="3" presStyleCnt="6" custScaleY="151998">
        <dgm:presLayoutVars>
          <dgm:chMax val="0"/>
          <dgm:bulletEnabled val="1"/>
        </dgm:presLayoutVars>
      </dgm:prSet>
      <dgm:spPr/>
      <dgm:t>
        <a:bodyPr/>
        <a:lstStyle/>
        <a:p>
          <a:endParaRPr lang="ru-RU"/>
        </a:p>
      </dgm:t>
    </dgm:pt>
    <dgm:pt modelId="{9A969682-CB61-40B8-913A-8D6A77C46414}" type="pres">
      <dgm:prSet presAssocID="{3DE66FEE-9C94-443B-8F6D-278FA0DF6028}" presName="spacer" presStyleCnt="0"/>
      <dgm:spPr/>
    </dgm:pt>
    <dgm:pt modelId="{DCFECDCE-B269-4082-8BEE-D37FF198A5CC}" type="pres">
      <dgm:prSet presAssocID="{E97661FB-9558-4F53-976A-891D7711DAFF}" presName="parentText" presStyleLbl="node1" presStyleIdx="4" presStyleCnt="6" custScaleY="151998">
        <dgm:presLayoutVars>
          <dgm:chMax val="0"/>
          <dgm:bulletEnabled val="1"/>
        </dgm:presLayoutVars>
      </dgm:prSet>
      <dgm:spPr/>
      <dgm:t>
        <a:bodyPr/>
        <a:lstStyle/>
        <a:p>
          <a:endParaRPr lang="ru-RU"/>
        </a:p>
      </dgm:t>
    </dgm:pt>
    <dgm:pt modelId="{2538BE18-D5E5-44E0-8DDC-39C70BCD2A38}" type="pres">
      <dgm:prSet presAssocID="{F2F4D58E-6641-427B-92E2-6E31D241320E}" presName="spacer" presStyleCnt="0"/>
      <dgm:spPr/>
    </dgm:pt>
    <dgm:pt modelId="{DC9ACFA7-D58B-45F5-A6F2-A0B6EEC2FF9B}" type="pres">
      <dgm:prSet presAssocID="{4CE46AE9-3E6A-4B84-AA6E-86FFA69188DF}" presName="parentText" presStyleLbl="node1" presStyleIdx="5" presStyleCnt="6" custScaleY="151998">
        <dgm:presLayoutVars>
          <dgm:chMax val="0"/>
          <dgm:bulletEnabled val="1"/>
        </dgm:presLayoutVars>
      </dgm:prSet>
      <dgm:spPr/>
      <dgm:t>
        <a:bodyPr/>
        <a:lstStyle/>
        <a:p>
          <a:endParaRPr lang="ru-RU"/>
        </a:p>
      </dgm:t>
    </dgm:pt>
  </dgm:ptLst>
  <dgm:cxnLst>
    <dgm:cxn modelId="{D25265BD-3F8E-4C6B-886A-F7591C8A7499}" srcId="{AF6AEE66-F1C2-40C2-85E9-D283F9C9FC49}" destId="{E456EA4C-F3DE-4DDF-B3F7-B1414ED1B752}" srcOrd="1" destOrd="0" parTransId="{AB6AAD6F-DA37-4A68-9E4F-10C4A15D40E6}" sibTransId="{6217CDAB-390F-41A8-9747-BA19BD59DCDF}"/>
    <dgm:cxn modelId="{09760B2A-DD28-4E4A-AD51-C1F863FF9D33}" type="presOf" srcId="{70559E7A-BE0D-4662-81EF-434CDC25DE1B}" destId="{5BD9B35D-2CA7-42B2-A9FA-618FCF517EC9}" srcOrd="0" destOrd="0" presId="urn:microsoft.com/office/officeart/2005/8/layout/vList2"/>
    <dgm:cxn modelId="{60B6D8CE-9BEF-41EA-B4A5-2EE464BE7689}" type="presOf" srcId="{E97661FB-9558-4F53-976A-891D7711DAFF}" destId="{DCFECDCE-B269-4082-8BEE-D37FF198A5CC}" srcOrd="0" destOrd="0" presId="urn:microsoft.com/office/officeart/2005/8/layout/vList2"/>
    <dgm:cxn modelId="{7C133155-DC93-4D36-8F72-843FF169EE29}" srcId="{AF6AEE66-F1C2-40C2-85E9-D283F9C9FC49}" destId="{70559E7A-BE0D-4662-81EF-434CDC25DE1B}" srcOrd="0" destOrd="0" parTransId="{873C9376-360E-44AB-B37C-A690412D71BE}" sibTransId="{F83612A5-C8AA-4A23-926C-A9EF072077EB}"/>
    <dgm:cxn modelId="{F7AA4AFE-7185-43C9-8920-AA7B7F873457}" type="presOf" srcId="{4CE46AE9-3E6A-4B84-AA6E-86FFA69188DF}" destId="{DC9ACFA7-D58B-45F5-A6F2-A0B6EEC2FF9B}" srcOrd="0" destOrd="0" presId="urn:microsoft.com/office/officeart/2005/8/layout/vList2"/>
    <dgm:cxn modelId="{687D3466-7DDA-40C4-9609-AD0FFD6C5D89}" srcId="{AF6AEE66-F1C2-40C2-85E9-D283F9C9FC49}" destId="{4CE46AE9-3E6A-4B84-AA6E-86FFA69188DF}" srcOrd="5" destOrd="0" parTransId="{FE65AE57-F16A-4B7F-9B45-4B37AB1BA156}" sibTransId="{0964499B-AEEE-40A1-A8D9-AAD957875D39}"/>
    <dgm:cxn modelId="{133255D7-0261-42E2-9A9D-93BDA19F76BE}" srcId="{AF6AEE66-F1C2-40C2-85E9-D283F9C9FC49}" destId="{4BBC1E90-EC5C-419C-944C-1F7DC2010260}" srcOrd="3" destOrd="0" parTransId="{4EC57EEC-AF01-4C8C-B51E-2EC8A5320E8C}" sibTransId="{3DE66FEE-9C94-443B-8F6D-278FA0DF6028}"/>
    <dgm:cxn modelId="{35BA3621-B451-4C9D-9B3D-9EA9577340B9}" type="presOf" srcId="{AF6AEE66-F1C2-40C2-85E9-D283F9C9FC49}" destId="{4FAC14BC-71B9-4C4A-8EBF-576C1B06DCCB}" srcOrd="0" destOrd="0" presId="urn:microsoft.com/office/officeart/2005/8/layout/vList2"/>
    <dgm:cxn modelId="{A5909E2C-725C-40F6-BD33-529828D3E264}" srcId="{AF6AEE66-F1C2-40C2-85E9-D283F9C9FC49}" destId="{E97661FB-9558-4F53-976A-891D7711DAFF}" srcOrd="4" destOrd="0" parTransId="{1305B9D1-84CC-4ADA-BCB3-A733BBE0189B}" sibTransId="{F2F4D58E-6641-427B-92E2-6E31D241320E}"/>
    <dgm:cxn modelId="{01A3E6B0-407C-4F86-B20D-EFE2A844D691}" type="presOf" srcId="{8ECA2719-A8BD-48DC-8066-1AFC68F6F2EE}" destId="{C5392914-80E1-4DA4-BB8E-C40AC96CE4C7}" srcOrd="0" destOrd="0" presId="urn:microsoft.com/office/officeart/2005/8/layout/vList2"/>
    <dgm:cxn modelId="{4F9F4B2C-0F5C-4BC3-A539-BDAEABACDBEB}" type="presOf" srcId="{4BBC1E90-EC5C-419C-944C-1F7DC2010260}" destId="{8A89E4EE-83F4-4C37-B385-364F7FB4F809}" srcOrd="0" destOrd="0" presId="urn:microsoft.com/office/officeart/2005/8/layout/vList2"/>
    <dgm:cxn modelId="{D2F3B2CE-8204-4F1F-B8DB-CC067C0961BE}" srcId="{AF6AEE66-F1C2-40C2-85E9-D283F9C9FC49}" destId="{8ECA2719-A8BD-48DC-8066-1AFC68F6F2EE}" srcOrd="2" destOrd="0" parTransId="{62B07399-0C65-4BB5-86C0-8ADA9566FBA4}" sibTransId="{4989E6DF-1572-4A49-925C-03F82F8EA0BD}"/>
    <dgm:cxn modelId="{447045ED-78E8-4E57-A6A4-AE4EC7068589}" type="presOf" srcId="{E456EA4C-F3DE-4DDF-B3F7-B1414ED1B752}" destId="{25584A31-68C3-4C84-8E4D-64AC72ACD4F0}" srcOrd="0" destOrd="0" presId="urn:microsoft.com/office/officeart/2005/8/layout/vList2"/>
    <dgm:cxn modelId="{E2FBD441-C957-45B9-B75F-2A863CEF1EE6}" type="presParOf" srcId="{4FAC14BC-71B9-4C4A-8EBF-576C1B06DCCB}" destId="{5BD9B35D-2CA7-42B2-A9FA-618FCF517EC9}" srcOrd="0" destOrd="0" presId="urn:microsoft.com/office/officeart/2005/8/layout/vList2"/>
    <dgm:cxn modelId="{287EE538-DD88-4B13-8E0E-A48641C2D814}" type="presParOf" srcId="{4FAC14BC-71B9-4C4A-8EBF-576C1B06DCCB}" destId="{D85996CA-B2D1-4F8F-8609-4403A876621C}" srcOrd="1" destOrd="0" presId="urn:microsoft.com/office/officeart/2005/8/layout/vList2"/>
    <dgm:cxn modelId="{2B3CCA91-3F30-4E08-9D17-B84585AE5F74}" type="presParOf" srcId="{4FAC14BC-71B9-4C4A-8EBF-576C1B06DCCB}" destId="{25584A31-68C3-4C84-8E4D-64AC72ACD4F0}" srcOrd="2" destOrd="0" presId="urn:microsoft.com/office/officeart/2005/8/layout/vList2"/>
    <dgm:cxn modelId="{ECD0724F-BCEE-45B0-950D-D656F3705E42}" type="presParOf" srcId="{4FAC14BC-71B9-4C4A-8EBF-576C1B06DCCB}" destId="{D9CFF5B5-CCD9-437B-B62D-08137A03FA44}" srcOrd="3" destOrd="0" presId="urn:microsoft.com/office/officeart/2005/8/layout/vList2"/>
    <dgm:cxn modelId="{004D6217-9D54-4C65-8EE5-053BBC773217}" type="presParOf" srcId="{4FAC14BC-71B9-4C4A-8EBF-576C1B06DCCB}" destId="{C5392914-80E1-4DA4-BB8E-C40AC96CE4C7}" srcOrd="4" destOrd="0" presId="urn:microsoft.com/office/officeart/2005/8/layout/vList2"/>
    <dgm:cxn modelId="{692BC9B7-EA38-49BA-8CCA-17EDAE5A4015}" type="presParOf" srcId="{4FAC14BC-71B9-4C4A-8EBF-576C1B06DCCB}" destId="{CBFD2C39-60B6-476D-BF42-866B48F7CF72}" srcOrd="5" destOrd="0" presId="urn:microsoft.com/office/officeart/2005/8/layout/vList2"/>
    <dgm:cxn modelId="{08EBE4F2-C43D-4A91-8A6F-B86DF86EEAD4}" type="presParOf" srcId="{4FAC14BC-71B9-4C4A-8EBF-576C1B06DCCB}" destId="{8A89E4EE-83F4-4C37-B385-364F7FB4F809}" srcOrd="6" destOrd="0" presId="urn:microsoft.com/office/officeart/2005/8/layout/vList2"/>
    <dgm:cxn modelId="{CCB484D5-09A3-4ABD-A123-7B3D01D8C36F}" type="presParOf" srcId="{4FAC14BC-71B9-4C4A-8EBF-576C1B06DCCB}" destId="{9A969682-CB61-40B8-913A-8D6A77C46414}" srcOrd="7" destOrd="0" presId="urn:microsoft.com/office/officeart/2005/8/layout/vList2"/>
    <dgm:cxn modelId="{DC1F14E2-EFF2-498B-A24D-6A6021107A8D}" type="presParOf" srcId="{4FAC14BC-71B9-4C4A-8EBF-576C1B06DCCB}" destId="{DCFECDCE-B269-4082-8BEE-D37FF198A5CC}" srcOrd="8" destOrd="0" presId="urn:microsoft.com/office/officeart/2005/8/layout/vList2"/>
    <dgm:cxn modelId="{ABAAB3ED-A0F8-460F-A523-5AA8CF2FB189}" type="presParOf" srcId="{4FAC14BC-71B9-4C4A-8EBF-576C1B06DCCB}" destId="{2538BE18-D5E5-44E0-8DDC-39C70BCD2A38}" srcOrd="9" destOrd="0" presId="urn:microsoft.com/office/officeart/2005/8/layout/vList2"/>
    <dgm:cxn modelId="{E7DE3F70-6DD1-407C-9C09-DE2B54544C87}" type="presParOf" srcId="{4FAC14BC-71B9-4C4A-8EBF-576C1B06DCCB}" destId="{DC9ACFA7-D58B-45F5-A6F2-A0B6EEC2FF9B}" srcOrd="10" destOrd="0" presId="urn:microsoft.com/office/officeart/2005/8/layout/vList2"/>
  </dgm:cxnLst>
  <dgm:bg>
    <a:noFill/>
  </dgm:bg>
  <dgm:whole/>
</dgm:dataModel>
</file>

<file path=ppt/diagrams/data17.xml><?xml version="1.0" encoding="utf-8"?>
<dgm:dataModel xmlns:dgm="http://schemas.openxmlformats.org/drawingml/2006/diagram" xmlns:a="http://schemas.openxmlformats.org/drawingml/2006/main">
  <dgm:ptLst>
    <dgm:pt modelId="{CD89AE66-FED1-4C1D-B108-3341BA5A85E0}"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ru-RU"/>
        </a:p>
      </dgm:t>
    </dgm:pt>
    <dgm:pt modelId="{94147AD4-1E10-4F48-BFE8-05825837D017}">
      <dgm:prSet phldrT="[Текст]" custT="1"/>
      <dgm:spPr>
        <a:solidFill>
          <a:srgbClr val="FFC000"/>
        </a:solidFill>
        <a:effectLst>
          <a:glow rad="101600">
            <a:srgbClr val="FFFF00">
              <a:alpha val="40000"/>
            </a:srgbClr>
          </a:glow>
        </a:effectLst>
      </dgm:spPr>
      <dgm:t>
        <a:bodyPr/>
        <a:lstStyle/>
        <a:p>
          <a:pPr algn="l" rtl="0"/>
          <a:r>
            <a:rPr kumimoji="0" lang="ru-RU" sz="1600" b="1" i="0" u="none" strike="noStrike" cap="none" spc="0" normalizeH="0" baseline="0" noProof="0" dirty="0" smtClean="0">
              <a:ln>
                <a:noFill/>
              </a:ln>
              <a:solidFill>
                <a:schemeClr val="tx1">
                  <a:lumMod val="75000"/>
                </a:schemeClr>
              </a:solidFill>
              <a:effectLst/>
              <a:uLnTx/>
              <a:uFillTx/>
              <a:latin typeface="+mj-lt"/>
              <a:ea typeface="+mj-ea"/>
              <a:cs typeface="+mj-cs"/>
            </a:rPr>
            <a:t>Переход от ОКАТО к ОКТМО:</a:t>
          </a:r>
          <a:endParaRPr lang="ru-RU" sz="1600" dirty="0"/>
        </a:p>
      </dgm:t>
    </dgm:pt>
    <dgm:pt modelId="{70C9D608-8B13-4596-96CD-7747E3618937}" type="parTrans" cxnId="{0791278D-6472-4772-A945-6C3C591244E3}">
      <dgm:prSet/>
      <dgm:spPr/>
      <dgm:t>
        <a:bodyPr/>
        <a:lstStyle/>
        <a:p>
          <a:endParaRPr lang="ru-RU"/>
        </a:p>
      </dgm:t>
    </dgm:pt>
    <dgm:pt modelId="{9AA3F732-DE34-4B84-A42A-581F7FAB00AB}" type="sibTrans" cxnId="{0791278D-6472-4772-A945-6C3C591244E3}">
      <dgm:prSet/>
      <dgm:spPr/>
      <dgm:t>
        <a:bodyPr/>
        <a:lstStyle/>
        <a:p>
          <a:endParaRPr lang="ru-RU"/>
        </a:p>
      </dgm:t>
    </dgm:pt>
    <dgm:pt modelId="{E413BBA9-88C8-45BE-8108-2A6C2C1BAF88}" type="pres">
      <dgm:prSet presAssocID="{CD89AE66-FED1-4C1D-B108-3341BA5A85E0}" presName="Name0" presStyleCnt="0">
        <dgm:presLayoutVars>
          <dgm:dir/>
          <dgm:animLvl val="lvl"/>
          <dgm:resizeHandles val="exact"/>
        </dgm:presLayoutVars>
      </dgm:prSet>
      <dgm:spPr/>
      <dgm:t>
        <a:bodyPr/>
        <a:lstStyle/>
        <a:p>
          <a:endParaRPr lang="ru-RU"/>
        </a:p>
      </dgm:t>
    </dgm:pt>
    <dgm:pt modelId="{D0F881C4-79B9-401D-9212-FB92FF84E76A}" type="pres">
      <dgm:prSet presAssocID="{94147AD4-1E10-4F48-BFE8-05825837D017}" presName="vertFlow" presStyleCnt="0"/>
      <dgm:spPr/>
    </dgm:pt>
    <dgm:pt modelId="{34F11EB3-8DD7-4337-8BE9-3E7657FFC158}" type="pres">
      <dgm:prSet presAssocID="{94147AD4-1E10-4F48-BFE8-05825837D017}" presName="header" presStyleLbl="node1" presStyleIdx="0" presStyleCnt="1" custScaleX="274286"/>
      <dgm:spPr/>
      <dgm:t>
        <a:bodyPr/>
        <a:lstStyle/>
        <a:p>
          <a:endParaRPr lang="ru-RU"/>
        </a:p>
      </dgm:t>
    </dgm:pt>
  </dgm:ptLst>
  <dgm:cxnLst>
    <dgm:cxn modelId="{9BD0CDDC-1B65-4C02-ADC5-6AC1DE33698C}" type="presOf" srcId="{CD89AE66-FED1-4C1D-B108-3341BA5A85E0}" destId="{E413BBA9-88C8-45BE-8108-2A6C2C1BAF88}" srcOrd="0" destOrd="0" presId="urn:microsoft.com/office/officeart/2005/8/layout/lProcess1"/>
    <dgm:cxn modelId="{9D182037-2A69-430A-9FE2-61CE4ED8615A}" type="presOf" srcId="{94147AD4-1E10-4F48-BFE8-05825837D017}" destId="{34F11EB3-8DD7-4337-8BE9-3E7657FFC158}" srcOrd="0" destOrd="0" presId="urn:microsoft.com/office/officeart/2005/8/layout/lProcess1"/>
    <dgm:cxn modelId="{0791278D-6472-4772-A945-6C3C591244E3}" srcId="{CD89AE66-FED1-4C1D-B108-3341BA5A85E0}" destId="{94147AD4-1E10-4F48-BFE8-05825837D017}" srcOrd="0" destOrd="0" parTransId="{70C9D608-8B13-4596-96CD-7747E3618937}" sibTransId="{9AA3F732-DE34-4B84-A42A-581F7FAB00AB}"/>
    <dgm:cxn modelId="{23CABC58-8C79-4243-B962-288D04FD793A}" type="presParOf" srcId="{E413BBA9-88C8-45BE-8108-2A6C2C1BAF88}" destId="{D0F881C4-79B9-401D-9212-FB92FF84E76A}" srcOrd="0" destOrd="0" presId="urn:microsoft.com/office/officeart/2005/8/layout/lProcess1"/>
    <dgm:cxn modelId="{4A62F772-9DAD-492F-981E-F26B3A3FEDD1}" type="presParOf" srcId="{D0F881C4-79B9-401D-9212-FB92FF84E76A}" destId="{34F11EB3-8DD7-4337-8BE9-3E7657FFC158}" srcOrd="0" destOrd="0" presId="urn:microsoft.com/office/officeart/2005/8/layout/lProcess1"/>
  </dgm:cxnLst>
  <dgm:bg/>
  <dgm:whole/>
</dgm:dataModel>
</file>

<file path=ppt/diagrams/data18.xml><?xml version="1.0" encoding="utf-8"?>
<dgm:dataModel xmlns:dgm="http://schemas.openxmlformats.org/drawingml/2006/diagram" xmlns:a="http://schemas.openxmlformats.org/drawingml/2006/main">
  <dgm:ptLst>
    <dgm:pt modelId="{B1E0C09E-AD39-4BC4-AFF2-AFAC65CB2E75}"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ru-RU"/>
        </a:p>
      </dgm:t>
    </dgm:pt>
    <dgm:pt modelId="{4B4328D2-16C0-4B15-BD69-728894247482}">
      <dgm:prSet phldrT="[Текст]"/>
      <dgm:spPr>
        <a:solidFill>
          <a:schemeClr val="accent1">
            <a:lumMod val="90000"/>
          </a:schemeClr>
        </a:solidFill>
      </dgm:spPr>
      <dgm:t>
        <a:bodyPr/>
        <a:lstStyle/>
        <a:p>
          <a:r>
            <a:rPr lang="ru-RU" dirty="0" smtClean="0"/>
            <a:t>Заявка на кассовый расход </a:t>
          </a:r>
          <a:endParaRPr lang="ru-RU" dirty="0"/>
        </a:p>
      </dgm:t>
    </dgm:pt>
    <dgm:pt modelId="{51A20E53-5E39-4786-893C-A544CA4AC2FD}" type="parTrans" cxnId="{3140C477-AF1E-4B33-90EB-7A4CD421EC82}">
      <dgm:prSet/>
      <dgm:spPr/>
      <dgm:t>
        <a:bodyPr/>
        <a:lstStyle/>
        <a:p>
          <a:endParaRPr lang="ru-RU"/>
        </a:p>
      </dgm:t>
    </dgm:pt>
    <dgm:pt modelId="{36EB5C18-1EE0-4FFC-AA5B-ED7B915B259C}" type="sibTrans" cxnId="{3140C477-AF1E-4B33-90EB-7A4CD421EC82}">
      <dgm:prSet/>
      <dgm:spPr/>
      <dgm:t>
        <a:bodyPr/>
        <a:lstStyle/>
        <a:p>
          <a:endParaRPr lang="ru-RU"/>
        </a:p>
      </dgm:t>
    </dgm:pt>
    <dgm:pt modelId="{A679DF3B-56B3-429F-A79E-D64E4D12A3FF}">
      <dgm:prSet phldrT="[Текст]" custT="1"/>
      <dgm:spPr>
        <a:solidFill>
          <a:schemeClr val="accent1">
            <a:alpha val="50000"/>
          </a:schemeClr>
        </a:solidFill>
      </dgm:spPr>
      <dgm:t>
        <a:bodyPr/>
        <a:lstStyle/>
        <a:p>
          <a:r>
            <a:rPr lang="ru-RU" sz="1000" dirty="0" smtClean="0"/>
            <a:t>Добавлен новый реквизит «по ОКПО», «Код объекта по ФАИП», заменены реквизиты «ОКАТО» на «Код по ОКТМО», «Код цели» на «Код цели (аналитический код)», «Сумма» на «Сумма в рублевом эквиваленте» в разделе 1 и исключения реквизита «Сумма НДС в валюте заявки»;</a:t>
          </a:r>
          <a:endParaRPr lang="ru-RU" sz="1000" dirty="0"/>
        </a:p>
      </dgm:t>
    </dgm:pt>
    <dgm:pt modelId="{312EFBFF-773E-4AB7-B3CF-BDAB0954A23C}" type="parTrans" cxnId="{A1A2B4DA-5191-4179-826A-51362CCB09A2}">
      <dgm:prSet/>
      <dgm:spPr/>
      <dgm:t>
        <a:bodyPr/>
        <a:lstStyle/>
        <a:p>
          <a:endParaRPr lang="ru-RU"/>
        </a:p>
      </dgm:t>
    </dgm:pt>
    <dgm:pt modelId="{C1CFD055-72B3-45D3-977F-C8FDBF62B380}" type="sibTrans" cxnId="{A1A2B4DA-5191-4179-826A-51362CCB09A2}">
      <dgm:prSet/>
      <dgm:spPr/>
      <dgm:t>
        <a:bodyPr/>
        <a:lstStyle/>
        <a:p>
          <a:endParaRPr lang="ru-RU"/>
        </a:p>
      </dgm:t>
    </dgm:pt>
    <dgm:pt modelId="{5C7A4EBB-9010-4A52-A194-4353D9A31417}">
      <dgm:prSet phldrT="[Текст]"/>
      <dgm:spPr>
        <a:solidFill>
          <a:srgbClr val="9DF1DD"/>
        </a:solidFill>
      </dgm:spPr>
      <dgm:t>
        <a:bodyPr/>
        <a:lstStyle/>
        <a:p>
          <a:r>
            <a:rPr lang="ru-RU" dirty="0" smtClean="0"/>
            <a:t>Заявка на кассовый расход (сокращенная) </a:t>
          </a:r>
          <a:endParaRPr lang="ru-RU" dirty="0"/>
        </a:p>
      </dgm:t>
    </dgm:pt>
    <dgm:pt modelId="{2324D42D-C138-4E24-9200-85C2BCC9CB6D}" type="parTrans" cxnId="{7D592153-5F3A-4DFF-904A-DD55E7C3DCEE}">
      <dgm:prSet/>
      <dgm:spPr/>
      <dgm:t>
        <a:bodyPr/>
        <a:lstStyle/>
        <a:p>
          <a:endParaRPr lang="ru-RU"/>
        </a:p>
      </dgm:t>
    </dgm:pt>
    <dgm:pt modelId="{3893D8A4-8A7A-4051-A32B-F2E85825B078}" type="sibTrans" cxnId="{7D592153-5F3A-4DFF-904A-DD55E7C3DCEE}">
      <dgm:prSet/>
      <dgm:spPr/>
      <dgm:t>
        <a:bodyPr/>
        <a:lstStyle/>
        <a:p>
          <a:endParaRPr lang="ru-RU"/>
        </a:p>
      </dgm:t>
    </dgm:pt>
    <dgm:pt modelId="{E58F905F-121A-4A84-8103-C12959BEC42C}">
      <dgm:prSet phldrT="[Текст]" custT="1"/>
      <dgm:spPr>
        <a:solidFill>
          <a:srgbClr val="9DF1DD">
            <a:alpha val="38000"/>
          </a:srgbClr>
        </a:solidFill>
      </dgm:spPr>
      <dgm:t>
        <a:bodyPr/>
        <a:lstStyle/>
        <a:p>
          <a:r>
            <a:rPr lang="ru-RU" sz="1000" dirty="0" smtClean="0"/>
            <a:t>Добавлен новый реквизит «Код объекта по ФАИП», замена реквизита «ОКАТО» на «Код по ОКТМО», «Код цели» на «Код цели (аналитический код)»;</a:t>
          </a:r>
          <a:endParaRPr lang="ru-RU" sz="1000" dirty="0"/>
        </a:p>
      </dgm:t>
    </dgm:pt>
    <dgm:pt modelId="{0C803C46-6859-4937-A3E3-5D360607A209}" type="parTrans" cxnId="{6BBCB4C3-9BD8-4D72-A4C4-AD6F5145145A}">
      <dgm:prSet/>
      <dgm:spPr/>
      <dgm:t>
        <a:bodyPr/>
        <a:lstStyle/>
        <a:p>
          <a:endParaRPr lang="ru-RU"/>
        </a:p>
      </dgm:t>
    </dgm:pt>
    <dgm:pt modelId="{B4A14D31-F560-4300-A41A-4FEDD6D797B0}" type="sibTrans" cxnId="{6BBCB4C3-9BD8-4D72-A4C4-AD6F5145145A}">
      <dgm:prSet/>
      <dgm:spPr/>
      <dgm:t>
        <a:bodyPr/>
        <a:lstStyle/>
        <a:p>
          <a:endParaRPr lang="ru-RU"/>
        </a:p>
      </dgm:t>
    </dgm:pt>
    <dgm:pt modelId="{EBF00195-C8EB-4851-A11B-0E9F278CA419}">
      <dgm:prSet phldrT="[Текст]"/>
      <dgm:spPr/>
      <dgm:t>
        <a:bodyPr/>
        <a:lstStyle/>
        <a:p>
          <a:r>
            <a:rPr lang="ru-RU" dirty="0" smtClean="0"/>
            <a:t>Заявка на получение наличных денег </a:t>
          </a:r>
          <a:endParaRPr lang="ru-RU" dirty="0"/>
        </a:p>
      </dgm:t>
    </dgm:pt>
    <dgm:pt modelId="{BC8801C5-2D58-4A5D-BAB0-7B93D0BE4D07}" type="parTrans" cxnId="{6F93EB85-5580-46CF-AC3C-A6FAC837E521}">
      <dgm:prSet/>
      <dgm:spPr/>
      <dgm:t>
        <a:bodyPr/>
        <a:lstStyle/>
        <a:p>
          <a:endParaRPr lang="ru-RU"/>
        </a:p>
      </dgm:t>
    </dgm:pt>
    <dgm:pt modelId="{F413F74B-4EF6-4BCA-90DA-806E0BB6E4F7}" type="sibTrans" cxnId="{6F93EB85-5580-46CF-AC3C-A6FAC837E521}">
      <dgm:prSet/>
      <dgm:spPr/>
      <dgm:t>
        <a:bodyPr/>
        <a:lstStyle/>
        <a:p>
          <a:endParaRPr lang="ru-RU"/>
        </a:p>
      </dgm:t>
    </dgm:pt>
    <dgm:pt modelId="{88C0902E-0A49-4646-A2BF-3D54A191EAF8}">
      <dgm:prSet phldrT="[Текст]" custT="1"/>
      <dgm:spPr/>
      <dgm:t>
        <a:bodyPr/>
        <a:lstStyle/>
        <a:p>
          <a:r>
            <a:rPr lang="ru-RU" sz="1000" dirty="0" smtClean="0"/>
            <a:t>Добавлен новый реквизит «по ОКПО», замена реквизитов «ОКАТО» на «Код по ОКТМО», «Код цели» на «Код цели (аналитический код)», «Сумма в рублях» на «Сумма» в разделе 1.</a:t>
          </a:r>
          <a:endParaRPr lang="ru-RU" sz="1000" dirty="0"/>
        </a:p>
      </dgm:t>
    </dgm:pt>
    <dgm:pt modelId="{083F435C-8C0C-48E7-AEBE-31FC66C32A0A}" type="parTrans" cxnId="{CAC09A04-9687-4FA5-991F-9EE70D2EC97D}">
      <dgm:prSet/>
      <dgm:spPr/>
      <dgm:t>
        <a:bodyPr/>
        <a:lstStyle/>
        <a:p>
          <a:endParaRPr lang="ru-RU"/>
        </a:p>
      </dgm:t>
    </dgm:pt>
    <dgm:pt modelId="{FC26E025-1206-4464-89BB-87626F9BAD5A}" type="sibTrans" cxnId="{CAC09A04-9687-4FA5-991F-9EE70D2EC97D}">
      <dgm:prSet/>
      <dgm:spPr/>
      <dgm:t>
        <a:bodyPr/>
        <a:lstStyle/>
        <a:p>
          <a:endParaRPr lang="ru-RU"/>
        </a:p>
      </dgm:t>
    </dgm:pt>
    <dgm:pt modelId="{7ACE1BE7-0298-4BA6-A1C2-16428625FD9E}">
      <dgm:prSet phldrT="[Текст]" custT="1"/>
      <dgm:spPr/>
      <dgm:t>
        <a:bodyPr/>
        <a:lstStyle/>
        <a:p>
          <a:r>
            <a:rPr lang="ru-RU" sz="1000" dirty="0" smtClean="0"/>
            <a:t>Замена «ОКАТО» на «Код по ОКТМО».</a:t>
          </a:r>
          <a:endParaRPr lang="ru-RU" sz="1000" dirty="0"/>
        </a:p>
      </dgm:t>
    </dgm:pt>
    <dgm:pt modelId="{A37F0D19-DFA3-4E99-B403-A39E5E2D1EFC}" type="parTrans" cxnId="{A779E13D-1502-484A-9BD8-1FA0EB1FEA8A}">
      <dgm:prSet/>
      <dgm:spPr/>
      <dgm:t>
        <a:bodyPr/>
        <a:lstStyle/>
        <a:p>
          <a:endParaRPr lang="ru-RU"/>
        </a:p>
      </dgm:t>
    </dgm:pt>
    <dgm:pt modelId="{F5898EAA-D439-4FD7-80A0-88700E58A3FA}" type="sibTrans" cxnId="{A779E13D-1502-484A-9BD8-1FA0EB1FEA8A}">
      <dgm:prSet/>
      <dgm:spPr/>
      <dgm:t>
        <a:bodyPr/>
        <a:lstStyle/>
        <a:p>
          <a:endParaRPr lang="ru-RU"/>
        </a:p>
      </dgm:t>
    </dgm:pt>
    <dgm:pt modelId="{C0FC4D96-B874-4D5B-9CC2-DF66AF0BE1D7}">
      <dgm:prSet phldrT="[Текст]" custT="1"/>
      <dgm:spPr/>
      <dgm:t>
        <a:bodyPr/>
        <a:lstStyle/>
        <a:p>
          <a:r>
            <a:rPr lang="ru-RU" sz="1000" dirty="0" smtClean="0"/>
            <a:t>Добавлен новый реквизит «по ОКПО», «Код объекта по ФАИП», «Код по БК» и «Код по ОКТМО» в разделе 3, замены реквизитов «ОКАТО» на «Код по ОКТМО», «Код цели «на «Код цели (аналитический код)».</a:t>
          </a:r>
          <a:endParaRPr lang="ru-RU" sz="1000" dirty="0"/>
        </a:p>
      </dgm:t>
    </dgm:pt>
    <dgm:pt modelId="{5EFF2E2C-F97F-40E4-86AE-CA14F5A24244}" type="parTrans" cxnId="{DB751ED2-872C-4417-8B20-3A9757A339FE}">
      <dgm:prSet/>
      <dgm:spPr/>
      <dgm:t>
        <a:bodyPr/>
        <a:lstStyle/>
        <a:p>
          <a:endParaRPr lang="ru-RU"/>
        </a:p>
      </dgm:t>
    </dgm:pt>
    <dgm:pt modelId="{AB78E6DD-EB20-49B9-A12D-36D23249B9EB}" type="sibTrans" cxnId="{DB751ED2-872C-4417-8B20-3A9757A339FE}">
      <dgm:prSet/>
      <dgm:spPr/>
      <dgm:t>
        <a:bodyPr/>
        <a:lstStyle/>
        <a:p>
          <a:endParaRPr lang="ru-RU"/>
        </a:p>
      </dgm:t>
    </dgm:pt>
    <dgm:pt modelId="{003D9145-073D-493E-B9C3-5B5D26DB4AEE}">
      <dgm:prSet phldrT="[Текст]"/>
      <dgm:spPr/>
      <dgm:t>
        <a:bodyPr/>
        <a:lstStyle/>
        <a:p>
          <a:r>
            <a:rPr lang="ru-RU" dirty="0" smtClean="0"/>
            <a:t>Уведомление об уточнении операций клиента</a:t>
          </a:r>
          <a:endParaRPr lang="ru-RU" dirty="0"/>
        </a:p>
      </dgm:t>
    </dgm:pt>
    <dgm:pt modelId="{46E29002-E8DF-4A78-AE26-D18E058BB7B3}" type="parTrans" cxnId="{F0AB5F6C-C856-4C0F-9747-5F0225D6E35A}">
      <dgm:prSet/>
      <dgm:spPr/>
      <dgm:t>
        <a:bodyPr/>
        <a:lstStyle/>
        <a:p>
          <a:endParaRPr lang="ru-RU"/>
        </a:p>
      </dgm:t>
    </dgm:pt>
    <dgm:pt modelId="{92F0A7A0-10F8-43A9-B2AF-24F89FF4E8BB}" type="sibTrans" cxnId="{F0AB5F6C-C856-4C0F-9747-5F0225D6E35A}">
      <dgm:prSet/>
      <dgm:spPr/>
      <dgm:t>
        <a:bodyPr/>
        <a:lstStyle/>
        <a:p>
          <a:endParaRPr lang="ru-RU"/>
        </a:p>
      </dgm:t>
    </dgm:pt>
    <dgm:pt modelId="{5E6012AD-BB56-4F8E-818C-72BEF43533D9}">
      <dgm:prSet phldrT="[Текст]" custT="1"/>
      <dgm:spPr/>
      <dgm:t>
        <a:bodyPr/>
        <a:lstStyle/>
        <a:p>
          <a:r>
            <a:rPr lang="ru-RU" sz="1000" dirty="0" smtClean="0"/>
            <a:t>Добавлен новый реквизит «по ОКПО», замены реквизитов «ОКАТО» на «Код по ОКТМО».</a:t>
          </a:r>
          <a:endParaRPr lang="ru-RU" sz="1000" dirty="0"/>
        </a:p>
      </dgm:t>
    </dgm:pt>
    <dgm:pt modelId="{6972A3FF-7A2D-4D2A-82E1-E2CD0D7BEEF6}" type="parTrans" cxnId="{4063F6F0-DE5C-4E88-91FA-8084B65FC308}">
      <dgm:prSet/>
      <dgm:spPr/>
      <dgm:t>
        <a:bodyPr/>
        <a:lstStyle/>
        <a:p>
          <a:endParaRPr lang="ru-RU"/>
        </a:p>
      </dgm:t>
    </dgm:pt>
    <dgm:pt modelId="{905467A8-45BD-4420-9CE4-7D136557CA7F}" type="sibTrans" cxnId="{4063F6F0-DE5C-4E88-91FA-8084B65FC308}">
      <dgm:prSet/>
      <dgm:spPr/>
      <dgm:t>
        <a:bodyPr/>
        <a:lstStyle/>
        <a:p>
          <a:endParaRPr lang="ru-RU"/>
        </a:p>
      </dgm:t>
    </dgm:pt>
    <dgm:pt modelId="{69F70DD5-E57D-432F-8D42-0651EBAEB12C}">
      <dgm:prSet phldrT="[Текст]"/>
      <dgm:spPr/>
      <dgm:t>
        <a:bodyPr/>
        <a:lstStyle/>
        <a:p>
          <a:r>
            <a:rPr lang="ru-RU" dirty="0" smtClean="0"/>
            <a:t>Запрос на выяснение вида и принадлежности платежа</a:t>
          </a:r>
          <a:endParaRPr lang="ru-RU" dirty="0"/>
        </a:p>
      </dgm:t>
    </dgm:pt>
    <dgm:pt modelId="{4B7B501C-831A-4ED3-9320-9C9F141477F2}" type="parTrans" cxnId="{36933729-AAAE-4321-99B0-09E9ADBE3CEA}">
      <dgm:prSet/>
      <dgm:spPr/>
      <dgm:t>
        <a:bodyPr/>
        <a:lstStyle/>
        <a:p>
          <a:endParaRPr lang="ru-RU"/>
        </a:p>
      </dgm:t>
    </dgm:pt>
    <dgm:pt modelId="{434FE4EC-96CA-4CD9-B9DA-0C1C87AA57D2}" type="sibTrans" cxnId="{36933729-AAAE-4321-99B0-09E9ADBE3CEA}">
      <dgm:prSet/>
      <dgm:spPr/>
      <dgm:t>
        <a:bodyPr/>
        <a:lstStyle/>
        <a:p>
          <a:endParaRPr lang="ru-RU"/>
        </a:p>
      </dgm:t>
    </dgm:pt>
    <dgm:pt modelId="{F6EDD3C9-71B9-4AEA-821A-5A86DC1B6C8D}">
      <dgm:prSet phldrT="[Текст]" custT="1"/>
      <dgm:spPr/>
      <dgm:t>
        <a:bodyPr/>
        <a:lstStyle/>
        <a:p>
          <a:r>
            <a:rPr lang="ru-RU" sz="1000" dirty="0" smtClean="0"/>
            <a:t>Добавлен новый реквизит «по ОКПО», замены реквизита «ОКАТО» на «Код по ОКТМО».</a:t>
          </a:r>
          <a:endParaRPr lang="ru-RU" sz="1000" dirty="0"/>
        </a:p>
      </dgm:t>
    </dgm:pt>
    <dgm:pt modelId="{DD45B926-9522-4FE1-ABDD-7CE15D7D7523}" type="parTrans" cxnId="{DF20D179-CDB1-4D3E-A7B5-FFA71793F58C}">
      <dgm:prSet/>
      <dgm:spPr/>
      <dgm:t>
        <a:bodyPr/>
        <a:lstStyle/>
        <a:p>
          <a:endParaRPr lang="ru-RU"/>
        </a:p>
      </dgm:t>
    </dgm:pt>
    <dgm:pt modelId="{157BBD20-195F-41A9-9F7A-A1F012143F35}" type="sibTrans" cxnId="{DF20D179-CDB1-4D3E-A7B5-FFA71793F58C}">
      <dgm:prSet/>
      <dgm:spPr/>
      <dgm:t>
        <a:bodyPr/>
        <a:lstStyle/>
        <a:p>
          <a:endParaRPr lang="ru-RU"/>
        </a:p>
      </dgm:t>
    </dgm:pt>
    <dgm:pt modelId="{A59BF95A-D4CF-4FA8-AB25-4045EA5FEA77}">
      <dgm:prSet phldrT="[Текст]"/>
      <dgm:spPr/>
      <dgm:t>
        <a:bodyPr/>
        <a:lstStyle/>
        <a:p>
          <a:r>
            <a:rPr lang="ru-RU" dirty="0" smtClean="0"/>
            <a:t>Платежное поручение  (пакет платежных поручений)</a:t>
          </a:r>
          <a:endParaRPr lang="ru-RU" dirty="0"/>
        </a:p>
      </dgm:t>
    </dgm:pt>
    <dgm:pt modelId="{FFE73EE9-02B3-4295-9A12-E720FA1E7AD9}" type="parTrans" cxnId="{D2FB2F42-DBCE-4D83-847C-D89866895ADB}">
      <dgm:prSet/>
      <dgm:spPr/>
      <dgm:t>
        <a:bodyPr/>
        <a:lstStyle/>
        <a:p>
          <a:endParaRPr lang="ru-RU"/>
        </a:p>
      </dgm:t>
    </dgm:pt>
    <dgm:pt modelId="{C6BF58BF-79B0-470A-86F1-D1D2DADA36E0}" type="sibTrans" cxnId="{D2FB2F42-DBCE-4D83-847C-D89866895ADB}">
      <dgm:prSet/>
      <dgm:spPr/>
      <dgm:t>
        <a:bodyPr/>
        <a:lstStyle/>
        <a:p>
          <a:endParaRPr lang="ru-RU"/>
        </a:p>
      </dgm:t>
    </dgm:pt>
    <dgm:pt modelId="{89C4D600-1C76-426B-AEBB-B0AFA243854F}">
      <dgm:prSet phldrT="[Текст]"/>
      <dgm:spPr/>
      <dgm:t>
        <a:bodyPr/>
        <a:lstStyle/>
        <a:p>
          <a:r>
            <a:rPr lang="ru-RU" dirty="0" smtClean="0"/>
            <a:t>Заявка на возврат </a:t>
          </a:r>
          <a:endParaRPr lang="ru-RU" dirty="0"/>
        </a:p>
      </dgm:t>
    </dgm:pt>
    <dgm:pt modelId="{27A8C358-1834-4C7D-A4D6-68EDCE4C884B}" type="parTrans" cxnId="{071C27E3-11AF-46DA-B519-478E287028C5}">
      <dgm:prSet/>
      <dgm:spPr/>
      <dgm:t>
        <a:bodyPr/>
        <a:lstStyle/>
        <a:p>
          <a:endParaRPr lang="ru-RU"/>
        </a:p>
      </dgm:t>
    </dgm:pt>
    <dgm:pt modelId="{BE620F81-EC9F-44D2-B600-350021352C4D}" type="sibTrans" cxnId="{071C27E3-11AF-46DA-B519-478E287028C5}">
      <dgm:prSet/>
      <dgm:spPr/>
      <dgm:t>
        <a:bodyPr/>
        <a:lstStyle/>
        <a:p>
          <a:endParaRPr lang="ru-RU"/>
        </a:p>
      </dgm:t>
    </dgm:pt>
    <dgm:pt modelId="{856F4263-46C2-46F8-AB36-52BB359EAD49}">
      <dgm:prSet phldrT="[Текст]" custT="1"/>
      <dgm:spPr/>
      <dgm:t>
        <a:bodyPr/>
        <a:lstStyle/>
        <a:p>
          <a:r>
            <a:rPr lang="ru-RU" sz="1000" dirty="0" smtClean="0"/>
            <a:t>Добавлен новый реквизит «по ОКПО», замены реквизита «Код цели «на «Код цели (аналитический код).</a:t>
          </a:r>
          <a:endParaRPr lang="ru-RU" sz="1000" dirty="0"/>
        </a:p>
      </dgm:t>
    </dgm:pt>
    <dgm:pt modelId="{602D6E9C-AF93-46C1-8235-2E82A06B7BA2}" type="sibTrans" cxnId="{ACE65A5C-4E53-472E-B4E4-6A4D588FE323}">
      <dgm:prSet/>
      <dgm:spPr/>
      <dgm:t>
        <a:bodyPr/>
        <a:lstStyle/>
        <a:p>
          <a:endParaRPr lang="ru-RU"/>
        </a:p>
      </dgm:t>
    </dgm:pt>
    <dgm:pt modelId="{2F463730-43EC-4F28-A166-2128F4157A45}" type="parTrans" cxnId="{ACE65A5C-4E53-472E-B4E4-6A4D588FE323}">
      <dgm:prSet/>
      <dgm:spPr/>
      <dgm:t>
        <a:bodyPr/>
        <a:lstStyle/>
        <a:p>
          <a:endParaRPr lang="ru-RU"/>
        </a:p>
      </dgm:t>
    </dgm:pt>
    <dgm:pt modelId="{0C598575-877F-4D8A-8982-95047AEFCAA2}">
      <dgm:prSet phldrT="[Текст]" custT="1"/>
      <dgm:spPr/>
      <dgm:t>
        <a:bodyPr/>
        <a:lstStyle/>
        <a:p>
          <a:r>
            <a:rPr lang="ru-RU" sz="1500" dirty="0" smtClean="0"/>
            <a:t>Справка о финансировании и кассовых выплатах</a:t>
          </a:r>
          <a:endParaRPr lang="ru-RU" sz="1500" dirty="0"/>
        </a:p>
      </dgm:t>
    </dgm:pt>
    <dgm:pt modelId="{76A1BF1B-CC88-4D8C-A56B-86E29050C1EE}" type="sibTrans" cxnId="{2B137F80-B135-4785-A099-8BA16F8A0AFC}">
      <dgm:prSet/>
      <dgm:spPr/>
      <dgm:t>
        <a:bodyPr/>
        <a:lstStyle/>
        <a:p>
          <a:endParaRPr lang="ru-RU"/>
        </a:p>
      </dgm:t>
    </dgm:pt>
    <dgm:pt modelId="{AD7F3F1A-BF65-4D9D-8DAD-A21D1880FB0E}" type="parTrans" cxnId="{2B137F80-B135-4785-A099-8BA16F8A0AFC}">
      <dgm:prSet/>
      <dgm:spPr/>
      <dgm:t>
        <a:bodyPr/>
        <a:lstStyle/>
        <a:p>
          <a:endParaRPr lang="ru-RU"/>
        </a:p>
      </dgm:t>
    </dgm:pt>
    <dgm:pt modelId="{B67CE718-9EFA-4B65-9931-3FB4AC4B2CDC}" type="pres">
      <dgm:prSet presAssocID="{B1E0C09E-AD39-4BC4-AFF2-AFAC65CB2E75}" presName="Name0" presStyleCnt="0">
        <dgm:presLayoutVars>
          <dgm:dir/>
          <dgm:animLvl val="lvl"/>
          <dgm:resizeHandles val="exact"/>
        </dgm:presLayoutVars>
      </dgm:prSet>
      <dgm:spPr/>
      <dgm:t>
        <a:bodyPr/>
        <a:lstStyle/>
        <a:p>
          <a:endParaRPr lang="ru-RU"/>
        </a:p>
      </dgm:t>
    </dgm:pt>
    <dgm:pt modelId="{C3ECE8D3-424A-4069-80C4-73F4CDA78B83}" type="pres">
      <dgm:prSet presAssocID="{4B4328D2-16C0-4B15-BD69-728894247482}" presName="linNode" presStyleCnt="0"/>
      <dgm:spPr/>
    </dgm:pt>
    <dgm:pt modelId="{AA73DC01-52F0-483C-9D57-07D8F6338E38}" type="pres">
      <dgm:prSet presAssocID="{4B4328D2-16C0-4B15-BD69-728894247482}" presName="parentText" presStyleLbl="node1" presStyleIdx="0" presStyleCnt="8" custScaleX="84989" custScaleY="120921">
        <dgm:presLayoutVars>
          <dgm:chMax val="1"/>
          <dgm:bulletEnabled val="1"/>
        </dgm:presLayoutVars>
      </dgm:prSet>
      <dgm:spPr/>
      <dgm:t>
        <a:bodyPr/>
        <a:lstStyle/>
        <a:p>
          <a:endParaRPr lang="ru-RU"/>
        </a:p>
      </dgm:t>
    </dgm:pt>
    <dgm:pt modelId="{0AB67A14-D960-40CD-AC36-B7B6E18F243C}" type="pres">
      <dgm:prSet presAssocID="{4B4328D2-16C0-4B15-BD69-728894247482}" presName="descendantText" presStyleLbl="alignAccFollowNode1" presStyleIdx="0" presStyleCnt="8" custScaleX="104190" custScaleY="141608">
        <dgm:presLayoutVars>
          <dgm:bulletEnabled val="1"/>
        </dgm:presLayoutVars>
      </dgm:prSet>
      <dgm:spPr/>
      <dgm:t>
        <a:bodyPr/>
        <a:lstStyle/>
        <a:p>
          <a:endParaRPr lang="ru-RU"/>
        </a:p>
      </dgm:t>
    </dgm:pt>
    <dgm:pt modelId="{BEA768FB-B5B7-4484-A1B6-19301F8CBE12}" type="pres">
      <dgm:prSet presAssocID="{36EB5C18-1EE0-4FFC-AA5B-ED7B915B259C}" presName="sp" presStyleCnt="0"/>
      <dgm:spPr/>
    </dgm:pt>
    <dgm:pt modelId="{935C4FDE-710F-4B20-A40D-9C3CE4A389B8}" type="pres">
      <dgm:prSet presAssocID="{5C7A4EBB-9010-4A52-A194-4353D9A31417}" presName="linNode" presStyleCnt="0"/>
      <dgm:spPr/>
    </dgm:pt>
    <dgm:pt modelId="{5C74A804-30EE-4F89-B0C4-01DAD9854099}" type="pres">
      <dgm:prSet presAssocID="{5C7A4EBB-9010-4A52-A194-4353D9A31417}" presName="parentText" presStyleLbl="node1" presStyleIdx="1" presStyleCnt="8" custScaleX="84989">
        <dgm:presLayoutVars>
          <dgm:chMax val="1"/>
          <dgm:bulletEnabled val="1"/>
        </dgm:presLayoutVars>
      </dgm:prSet>
      <dgm:spPr/>
      <dgm:t>
        <a:bodyPr/>
        <a:lstStyle/>
        <a:p>
          <a:endParaRPr lang="ru-RU"/>
        </a:p>
      </dgm:t>
    </dgm:pt>
    <dgm:pt modelId="{68F12FDE-C51E-4EAD-9387-DC5F4F26CFBC}" type="pres">
      <dgm:prSet presAssocID="{5C7A4EBB-9010-4A52-A194-4353D9A31417}" presName="descendantText" presStyleLbl="alignAccFollowNode1" presStyleIdx="1" presStyleCnt="8" custScaleX="104190">
        <dgm:presLayoutVars>
          <dgm:bulletEnabled val="1"/>
        </dgm:presLayoutVars>
      </dgm:prSet>
      <dgm:spPr/>
      <dgm:t>
        <a:bodyPr/>
        <a:lstStyle/>
        <a:p>
          <a:endParaRPr lang="ru-RU"/>
        </a:p>
      </dgm:t>
    </dgm:pt>
    <dgm:pt modelId="{C774A112-AB0B-4662-BCA3-54FAFB978105}" type="pres">
      <dgm:prSet presAssocID="{3893D8A4-8A7A-4051-A32B-F2E85825B078}" presName="sp" presStyleCnt="0"/>
      <dgm:spPr/>
    </dgm:pt>
    <dgm:pt modelId="{1F9ABBED-8A9C-4CDC-9A69-4B3BFCDFEC16}" type="pres">
      <dgm:prSet presAssocID="{EBF00195-C8EB-4851-A11B-0E9F278CA419}" presName="linNode" presStyleCnt="0"/>
      <dgm:spPr/>
    </dgm:pt>
    <dgm:pt modelId="{FBECEA58-807C-4573-A86B-8B04D30948C5}" type="pres">
      <dgm:prSet presAssocID="{EBF00195-C8EB-4851-A11B-0E9F278CA419}" presName="parentText" presStyleLbl="node1" presStyleIdx="2" presStyleCnt="8" custScaleX="84989">
        <dgm:presLayoutVars>
          <dgm:chMax val="1"/>
          <dgm:bulletEnabled val="1"/>
        </dgm:presLayoutVars>
      </dgm:prSet>
      <dgm:spPr/>
      <dgm:t>
        <a:bodyPr/>
        <a:lstStyle/>
        <a:p>
          <a:endParaRPr lang="ru-RU"/>
        </a:p>
      </dgm:t>
    </dgm:pt>
    <dgm:pt modelId="{A4E570C3-8574-4CC8-90DD-C7B8BEA7CB1A}" type="pres">
      <dgm:prSet presAssocID="{EBF00195-C8EB-4851-A11B-0E9F278CA419}" presName="descendantText" presStyleLbl="alignAccFollowNode1" presStyleIdx="2" presStyleCnt="8" custScaleX="104190">
        <dgm:presLayoutVars>
          <dgm:bulletEnabled val="1"/>
        </dgm:presLayoutVars>
      </dgm:prSet>
      <dgm:spPr/>
      <dgm:t>
        <a:bodyPr/>
        <a:lstStyle/>
        <a:p>
          <a:endParaRPr lang="ru-RU"/>
        </a:p>
      </dgm:t>
    </dgm:pt>
    <dgm:pt modelId="{306D94C7-C0D5-49D2-A46B-25FF17137E73}" type="pres">
      <dgm:prSet presAssocID="{F413F74B-4EF6-4BCA-90DA-806E0BB6E4F7}" presName="sp" presStyleCnt="0"/>
      <dgm:spPr/>
    </dgm:pt>
    <dgm:pt modelId="{465F4B26-AFEE-4018-A464-F7E6CA4414A7}" type="pres">
      <dgm:prSet presAssocID="{89C4D600-1C76-426B-AEBB-B0AFA243854F}" presName="linNode" presStyleCnt="0"/>
      <dgm:spPr/>
    </dgm:pt>
    <dgm:pt modelId="{2E2CC80F-ADCF-4B0C-A905-B35BB3287F50}" type="pres">
      <dgm:prSet presAssocID="{89C4D600-1C76-426B-AEBB-B0AFA243854F}" presName="parentText" presStyleLbl="node1" presStyleIdx="3" presStyleCnt="8" custScaleX="84989">
        <dgm:presLayoutVars>
          <dgm:chMax val="1"/>
          <dgm:bulletEnabled val="1"/>
        </dgm:presLayoutVars>
      </dgm:prSet>
      <dgm:spPr/>
      <dgm:t>
        <a:bodyPr/>
        <a:lstStyle/>
        <a:p>
          <a:endParaRPr lang="ru-RU"/>
        </a:p>
      </dgm:t>
    </dgm:pt>
    <dgm:pt modelId="{1BB8B813-4464-47FD-A38F-2595A383475F}" type="pres">
      <dgm:prSet presAssocID="{89C4D600-1C76-426B-AEBB-B0AFA243854F}" presName="descendantText" presStyleLbl="alignAccFollowNode1" presStyleIdx="3" presStyleCnt="8" custScaleX="104190">
        <dgm:presLayoutVars>
          <dgm:bulletEnabled val="1"/>
        </dgm:presLayoutVars>
      </dgm:prSet>
      <dgm:spPr/>
      <dgm:t>
        <a:bodyPr/>
        <a:lstStyle/>
        <a:p>
          <a:endParaRPr lang="ru-RU"/>
        </a:p>
      </dgm:t>
    </dgm:pt>
    <dgm:pt modelId="{EC1EB0B0-3B4C-46A1-A35E-A529D997C8B6}" type="pres">
      <dgm:prSet presAssocID="{BE620F81-EC9F-44D2-B600-350021352C4D}" presName="sp" presStyleCnt="0"/>
      <dgm:spPr/>
    </dgm:pt>
    <dgm:pt modelId="{D37C89E6-C0B8-4999-B63F-FDA73C7DA47D}" type="pres">
      <dgm:prSet presAssocID="{003D9145-073D-493E-B9C3-5B5D26DB4AEE}" presName="linNode" presStyleCnt="0"/>
      <dgm:spPr/>
    </dgm:pt>
    <dgm:pt modelId="{2639D0CC-272F-47FB-AE5E-4D5297C999B4}" type="pres">
      <dgm:prSet presAssocID="{003D9145-073D-493E-B9C3-5B5D26DB4AEE}" presName="parentText" presStyleLbl="node1" presStyleIdx="4" presStyleCnt="8" custScaleX="84989">
        <dgm:presLayoutVars>
          <dgm:chMax val="1"/>
          <dgm:bulletEnabled val="1"/>
        </dgm:presLayoutVars>
      </dgm:prSet>
      <dgm:spPr/>
      <dgm:t>
        <a:bodyPr/>
        <a:lstStyle/>
        <a:p>
          <a:endParaRPr lang="ru-RU"/>
        </a:p>
      </dgm:t>
    </dgm:pt>
    <dgm:pt modelId="{D5C2A66C-A07D-49BE-B672-47A8C43F4B57}" type="pres">
      <dgm:prSet presAssocID="{003D9145-073D-493E-B9C3-5B5D26DB4AEE}" presName="descendantText" presStyleLbl="alignAccFollowNode1" presStyleIdx="4" presStyleCnt="8" custScaleX="104190">
        <dgm:presLayoutVars>
          <dgm:bulletEnabled val="1"/>
        </dgm:presLayoutVars>
      </dgm:prSet>
      <dgm:spPr/>
      <dgm:t>
        <a:bodyPr/>
        <a:lstStyle/>
        <a:p>
          <a:endParaRPr lang="ru-RU"/>
        </a:p>
      </dgm:t>
    </dgm:pt>
    <dgm:pt modelId="{BD1556B7-182A-42CA-9FC9-AE2FB4B2A1D7}" type="pres">
      <dgm:prSet presAssocID="{92F0A7A0-10F8-43A9-B2AF-24F89FF4E8BB}" presName="sp" presStyleCnt="0"/>
      <dgm:spPr/>
    </dgm:pt>
    <dgm:pt modelId="{324888D3-866D-45BD-93C0-3E97C730B4F7}" type="pres">
      <dgm:prSet presAssocID="{69F70DD5-E57D-432F-8D42-0651EBAEB12C}" presName="linNode" presStyleCnt="0"/>
      <dgm:spPr/>
    </dgm:pt>
    <dgm:pt modelId="{CFEFDCCD-C270-41E0-8110-CC4F62357BCE}" type="pres">
      <dgm:prSet presAssocID="{69F70DD5-E57D-432F-8D42-0651EBAEB12C}" presName="parentText" presStyleLbl="node1" presStyleIdx="5" presStyleCnt="8" custScaleX="84989">
        <dgm:presLayoutVars>
          <dgm:chMax val="1"/>
          <dgm:bulletEnabled val="1"/>
        </dgm:presLayoutVars>
      </dgm:prSet>
      <dgm:spPr/>
      <dgm:t>
        <a:bodyPr/>
        <a:lstStyle/>
        <a:p>
          <a:endParaRPr lang="ru-RU"/>
        </a:p>
      </dgm:t>
    </dgm:pt>
    <dgm:pt modelId="{F8A1E801-A8C0-4CCB-872C-617CDA28DE32}" type="pres">
      <dgm:prSet presAssocID="{69F70DD5-E57D-432F-8D42-0651EBAEB12C}" presName="descendantText" presStyleLbl="alignAccFollowNode1" presStyleIdx="5" presStyleCnt="8" custScaleX="104190">
        <dgm:presLayoutVars>
          <dgm:bulletEnabled val="1"/>
        </dgm:presLayoutVars>
      </dgm:prSet>
      <dgm:spPr/>
      <dgm:t>
        <a:bodyPr/>
        <a:lstStyle/>
        <a:p>
          <a:endParaRPr lang="ru-RU"/>
        </a:p>
      </dgm:t>
    </dgm:pt>
    <dgm:pt modelId="{DB73902D-9C6A-4985-A9E0-5F788EB05154}" type="pres">
      <dgm:prSet presAssocID="{434FE4EC-96CA-4CD9-B9DA-0C1C87AA57D2}" presName="sp" presStyleCnt="0"/>
      <dgm:spPr/>
    </dgm:pt>
    <dgm:pt modelId="{578BD4E1-D1DB-4B48-9C35-9B9AA2FDF023}" type="pres">
      <dgm:prSet presAssocID="{A59BF95A-D4CF-4FA8-AB25-4045EA5FEA77}" presName="linNode" presStyleCnt="0"/>
      <dgm:spPr/>
    </dgm:pt>
    <dgm:pt modelId="{492428D9-8C01-4828-B2A4-FD14D64A1BDD}" type="pres">
      <dgm:prSet presAssocID="{A59BF95A-D4CF-4FA8-AB25-4045EA5FEA77}" presName="parentText" presStyleLbl="node1" presStyleIdx="6" presStyleCnt="8" custScaleX="84989">
        <dgm:presLayoutVars>
          <dgm:chMax val="1"/>
          <dgm:bulletEnabled val="1"/>
        </dgm:presLayoutVars>
      </dgm:prSet>
      <dgm:spPr/>
      <dgm:t>
        <a:bodyPr/>
        <a:lstStyle/>
        <a:p>
          <a:endParaRPr lang="ru-RU"/>
        </a:p>
      </dgm:t>
    </dgm:pt>
    <dgm:pt modelId="{53054CED-CCB2-4530-A360-6278B63C00A8}" type="pres">
      <dgm:prSet presAssocID="{A59BF95A-D4CF-4FA8-AB25-4045EA5FEA77}" presName="descendantText" presStyleLbl="alignAccFollowNode1" presStyleIdx="6" presStyleCnt="8" custScaleX="104190">
        <dgm:presLayoutVars>
          <dgm:bulletEnabled val="1"/>
        </dgm:presLayoutVars>
      </dgm:prSet>
      <dgm:spPr/>
      <dgm:t>
        <a:bodyPr/>
        <a:lstStyle/>
        <a:p>
          <a:endParaRPr lang="ru-RU"/>
        </a:p>
      </dgm:t>
    </dgm:pt>
    <dgm:pt modelId="{DA9FD1C0-2451-41BB-B2F6-1E4054BADAD6}" type="pres">
      <dgm:prSet presAssocID="{C6BF58BF-79B0-470A-86F1-D1D2DADA36E0}" presName="sp" presStyleCnt="0"/>
      <dgm:spPr/>
    </dgm:pt>
    <dgm:pt modelId="{F83A978B-4FB9-4A4B-8B2D-AD808335B425}" type="pres">
      <dgm:prSet presAssocID="{0C598575-877F-4D8A-8982-95047AEFCAA2}" presName="linNode" presStyleCnt="0"/>
      <dgm:spPr/>
    </dgm:pt>
    <dgm:pt modelId="{08C6A1E0-1585-4268-AC15-992CEA5E5A94}" type="pres">
      <dgm:prSet presAssocID="{0C598575-877F-4D8A-8982-95047AEFCAA2}" presName="parentText" presStyleLbl="node1" presStyleIdx="7" presStyleCnt="8" custScaleX="84875">
        <dgm:presLayoutVars>
          <dgm:chMax val="1"/>
          <dgm:bulletEnabled val="1"/>
        </dgm:presLayoutVars>
      </dgm:prSet>
      <dgm:spPr/>
      <dgm:t>
        <a:bodyPr/>
        <a:lstStyle/>
        <a:p>
          <a:endParaRPr lang="ru-RU"/>
        </a:p>
      </dgm:t>
    </dgm:pt>
    <dgm:pt modelId="{EA79952E-84AD-4DF8-90AA-476982A258B8}" type="pres">
      <dgm:prSet presAssocID="{0C598575-877F-4D8A-8982-95047AEFCAA2}" presName="descendantText" presStyleLbl="alignAccFollowNode1" presStyleIdx="7" presStyleCnt="8" custScaleX="104581">
        <dgm:presLayoutVars>
          <dgm:bulletEnabled val="1"/>
        </dgm:presLayoutVars>
      </dgm:prSet>
      <dgm:spPr/>
      <dgm:t>
        <a:bodyPr/>
        <a:lstStyle/>
        <a:p>
          <a:endParaRPr lang="ru-RU"/>
        </a:p>
      </dgm:t>
    </dgm:pt>
  </dgm:ptLst>
  <dgm:cxnLst>
    <dgm:cxn modelId="{8A1FA4BE-40F8-4D5A-BBD7-C2755300F986}" type="presOf" srcId="{856F4263-46C2-46F8-AB36-52BB359EAD49}" destId="{EA79952E-84AD-4DF8-90AA-476982A258B8}" srcOrd="0" destOrd="0" presId="urn:microsoft.com/office/officeart/2005/8/layout/vList5"/>
    <dgm:cxn modelId="{F0AB5F6C-C856-4C0F-9747-5F0225D6E35A}" srcId="{B1E0C09E-AD39-4BC4-AFF2-AFAC65CB2E75}" destId="{003D9145-073D-493E-B9C3-5B5D26DB4AEE}" srcOrd="4" destOrd="0" parTransId="{46E29002-E8DF-4A78-AE26-D18E058BB7B3}" sibTransId="{92F0A7A0-10F8-43A9-B2AF-24F89FF4E8BB}"/>
    <dgm:cxn modelId="{259AF28E-0D07-44E4-B3C1-E01A123A60A5}" type="presOf" srcId="{7ACE1BE7-0298-4BA6-A1C2-16428625FD9E}" destId="{53054CED-CCB2-4530-A360-6278B63C00A8}" srcOrd="0" destOrd="0" presId="urn:microsoft.com/office/officeart/2005/8/layout/vList5"/>
    <dgm:cxn modelId="{A779E13D-1502-484A-9BD8-1FA0EB1FEA8A}" srcId="{A59BF95A-D4CF-4FA8-AB25-4045EA5FEA77}" destId="{7ACE1BE7-0298-4BA6-A1C2-16428625FD9E}" srcOrd="0" destOrd="0" parTransId="{A37F0D19-DFA3-4E99-B403-A39E5E2D1EFC}" sibTransId="{F5898EAA-D439-4FD7-80A0-88700E58A3FA}"/>
    <dgm:cxn modelId="{F1FC33F6-C2E5-4B79-8413-FE8A6169EC87}" type="presOf" srcId="{EBF00195-C8EB-4851-A11B-0E9F278CA419}" destId="{FBECEA58-807C-4573-A86B-8B04D30948C5}" srcOrd="0" destOrd="0" presId="urn:microsoft.com/office/officeart/2005/8/layout/vList5"/>
    <dgm:cxn modelId="{4063F6F0-DE5C-4E88-91FA-8084B65FC308}" srcId="{003D9145-073D-493E-B9C3-5B5D26DB4AEE}" destId="{5E6012AD-BB56-4F8E-818C-72BEF43533D9}" srcOrd="0" destOrd="0" parTransId="{6972A3FF-7A2D-4D2A-82E1-E2CD0D7BEEF6}" sibTransId="{905467A8-45BD-4420-9CE4-7D136557CA7F}"/>
    <dgm:cxn modelId="{6F93EB85-5580-46CF-AC3C-A6FAC837E521}" srcId="{B1E0C09E-AD39-4BC4-AFF2-AFAC65CB2E75}" destId="{EBF00195-C8EB-4851-A11B-0E9F278CA419}" srcOrd="2" destOrd="0" parTransId="{BC8801C5-2D58-4A5D-BAB0-7B93D0BE4D07}" sibTransId="{F413F74B-4EF6-4BCA-90DA-806E0BB6E4F7}"/>
    <dgm:cxn modelId="{E59250C4-CFF1-4455-BB6B-806F47F1BB1E}" type="presOf" srcId="{69F70DD5-E57D-432F-8D42-0651EBAEB12C}" destId="{CFEFDCCD-C270-41E0-8110-CC4F62357BCE}" srcOrd="0" destOrd="0" presId="urn:microsoft.com/office/officeart/2005/8/layout/vList5"/>
    <dgm:cxn modelId="{ACE65A5C-4E53-472E-B4E4-6A4D588FE323}" srcId="{0C598575-877F-4D8A-8982-95047AEFCAA2}" destId="{856F4263-46C2-46F8-AB36-52BB359EAD49}" srcOrd="0" destOrd="0" parTransId="{2F463730-43EC-4F28-A166-2128F4157A45}" sibTransId="{602D6E9C-AF93-46C1-8235-2E82A06B7BA2}"/>
    <dgm:cxn modelId="{D6950913-9757-4D3F-B600-803BFA8744D2}" type="presOf" srcId="{5E6012AD-BB56-4F8E-818C-72BEF43533D9}" destId="{D5C2A66C-A07D-49BE-B672-47A8C43F4B57}" srcOrd="0" destOrd="0" presId="urn:microsoft.com/office/officeart/2005/8/layout/vList5"/>
    <dgm:cxn modelId="{3322199F-AC95-4A28-8458-A7D44A229CFD}" type="presOf" srcId="{B1E0C09E-AD39-4BC4-AFF2-AFAC65CB2E75}" destId="{B67CE718-9EFA-4B65-9931-3FB4AC4B2CDC}" srcOrd="0" destOrd="0" presId="urn:microsoft.com/office/officeart/2005/8/layout/vList5"/>
    <dgm:cxn modelId="{2B137F80-B135-4785-A099-8BA16F8A0AFC}" srcId="{B1E0C09E-AD39-4BC4-AFF2-AFAC65CB2E75}" destId="{0C598575-877F-4D8A-8982-95047AEFCAA2}" srcOrd="7" destOrd="0" parTransId="{AD7F3F1A-BF65-4D9D-8DAD-A21D1880FB0E}" sibTransId="{76A1BF1B-CC88-4D8C-A56B-86E29050C1EE}"/>
    <dgm:cxn modelId="{3140C477-AF1E-4B33-90EB-7A4CD421EC82}" srcId="{B1E0C09E-AD39-4BC4-AFF2-AFAC65CB2E75}" destId="{4B4328D2-16C0-4B15-BD69-728894247482}" srcOrd="0" destOrd="0" parTransId="{51A20E53-5E39-4786-893C-A544CA4AC2FD}" sibTransId="{36EB5C18-1EE0-4FFC-AA5B-ED7B915B259C}"/>
    <dgm:cxn modelId="{6622D00B-65E5-45C5-A525-675BFE551F1C}" type="presOf" srcId="{4B4328D2-16C0-4B15-BD69-728894247482}" destId="{AA73DC01-52F0-483C-9D57-07D8F6338E38}" srcOrd="0" destOrd="0" presId="urn:microsoft.com/office/officeart/2005/8/layout/vList5"/>
    <dgm:cxn modelId="{DF20D179-CDB1-4D3E-A7B5-FFA71793F58C}" srcId="{69F70DD5-E57D-432F-8D42-0651EBAEB12C}" destId="{F6EDD3C9-71B9-4AEA-821A-5A86DC1B6C8D}" srcOrd="0" destOrd="0" parTransId="{DD45B926-9522-4FE1-ABDD-7CE15D7D7523}" sibTransId="{157BBD20-195F-41A9-9F7A-A1F012143F35}"/>
    <dgm:cxn modelId="{7D592153-5F3A-4DFF-904A-DD55E7C3DCEE}" srcId="{B1E0C09E-AD39-4BC4-AFF2-AFAC65CB2E75}" destId="{5C7A4EBB-9010-4A52-A194-4353D9A31417}" srcOrd="1" destOrd="0" parTransId="{2324D42D-C138-4E24-9200-85C2BCC9CB6D}" sibTransId="{3893D8A4-8A7A-4051-A32B-F2E85825B078}"/>
    <dgm:cxn modelId="{2ED6B29F-9E83-4525-89E7-FE70C7A12150}" type="presOf" srcId="{F6EDD3C9-71B9-4AEA-821A-5A86DC1B6C8D}" destId="{F8A1E801-A8C0-4CCB-872C-617CDA28DE32}" srcOrd="0" destOrd="0" presId="urn:microsoft.com/office/officeart/2005/8/layout/vList5"/>
    <dgm:cxn modelId="{E58B11E9-C8FA-42F4-9665-83B23BDFF306}" type="presOf" srcId="{A679DF3B-56B3-429F-A79E-D64E4D12A3FF}" destId="{0AB67A14-D960-40CD-AC36-B7B6E18F243C}" srcOrd="0" destOrd="0" presId="urn:microsoft.com/office/officeart/2005/8/layout/vList5"/>
    <dgm:cxn modelId="{89189BEB-A065-435B-B957-8B99F90FDF7C}" type="presOf" srcId="{E58F905F-121A-4A84-8103-C12959BEC42C}" destId="{68F12FDE-C51E-4EAD-9387-DC5F4F26CFBC}" srcOrd="0" destOrd="0" presId="urn:microsoft.com/office/officeart/2005/8/layout/vList5"/>
    <dgm:cxn modelId="{CAC09A04-9687-4FA5-991F-9EE70D2EC97D}" srcId="{EBF00195-C8EB-4851-A11B-0E9F278CA419}" destId="{88C0902E-0A49-4646-A2BF-3D54A191EAF8}" srcOrd="0" destOrd="0" parTransId="{083F435C-8C0C-48E7-AEBE-31FC66C32A0A}" sibTransId="{FC26E025-1206-4464-89BB-87626F9BAD5A}"/>
    <dgm:cxn modelId="{B1329677-503B-4892-8C56-2C226F1CE876}" type="presOf" srcId="{5C7A4EBB-9010-4A52-A194-4353D9A31417}" destId="{5C74A804-30EE-4F89-B0C4-01DAD9854099}" srcOrd="0" destOrd="0" presId="urn:microsoft.com/office/officeart/2005/8/layout/vList5"/>
    <dgm:cxn modelId="{DB751ED2-872C-4417-8B20-3A9757A339FE}" srcId="{89C4D600-1C76-426B-AEBB-B0AFA243854F}" destId="{C0FC4D96-B874-4D5B-9CC2-DF66AF0BE1D7}" srcOrd="0" destOrd="0" parTransId="{5EFF2E2C-F97F-40E4-86AE-CA14F5A24244}" sibTransId="{AB78E6DD-EB20-49B9-A12D-36D23249B9EB}"/>
    <dgm:cxn modelId="{0C714E3B-C11F-4D51-A5C1-53272B3E2733}" type="presOf" srcId="{0C598575-877F-4D8A-8982-95047AEFCAA2}" destId="{08C6A1E0-1585-4268-AC15-992CEA5E5A94}" srcOrd="0" destOrd="0" presId="urn:microsoft.com/office/officeart/2005/8/layout/vList5"/>
    <dgm:cxn modelId="{6D0F5A98-3EAA-4DF3-B76A-7F7505C43CDA}" type="presOf" srcId="{89C4D600-1C76-426B-AEBB-B0AFA243854F}" destId="{2E2CC80F-ADCF-4B0C-A905-B35BB3287F50}" srcOrd="0" destOrd="0" presId="urn:microsoft.com/office/officeart/2005/8/layout/vList5"/>
    <dgm:cxn modelId="{A1A2B4DA-5191-4179-826A-51362CCB09A2}" srcId="{4B4328D2-16C0-4B15-BD69-728894247482}" destId="{A679DF3B-56B3-429F-A79E-D64E4D12A3FF}" srcOrd="0" destOrd="0" parTransId="{312EFBFF-773E-4AB7-B3CF-BDAB0954A23C}" sibTransId="{C1CFD055-72B3-45D3-977F-C8FDBF62B380}"/>
    <dgm:cxn modelId="{8C1F6133-CB92-40DA-A8D2-087BFAF35014}" type="presOf" srcId="{003D9145-073D-493E-B9C3-5B5D26DB4AEE}" destId="{2639D0CC-272F-47FB-AE5E-4D5297C999B4}" srcOrd="0" destOrd="0" presId="urn:microsoft.com/office/officeart/2005/8/layout/vList5"/>
    <dgm:cxn modelId="{6BBCB4C3-9BD8-4D72-A4C4-AD6F5145145A}" srcId="{5C7A4EBB-9010-4A52-A194-4353D9A31417}" destId="{E58F905F-121A-4A84-8103-C12959BEC42C}" srcOrd="0" destOrd="0" parTransId="{0C803C46-6859-4937-A3E3-5D360607A209}" sibTransId="{B4A14D31-F560-4300-A41A-4FEDD6D797B0}"/>
    <dgm:cxn modelId="{D2FB2F42-DBCE-4D83-847C-D89866895ADB}" srcId="{B1E0C09E-AD39-4BC4-AFF2-AFAC65CB2E75}" destId="{A59BF95A-D4CF-4FA8-AB25-4045EA5FEA77}" srcOrd="6" destOrd="0" parTransId="{FFE73EE9-02B3-4295-9A12-E720FA1E7AD9}" sibTransId="{C6BF58BF-79B0-470A-86F1-D1D2DADA36E0}"/>
    <dgm:cxn modelId="{3D39558E-579D-4AD7-A2A5-ECD288DE8535}" type="presOf" srcId="{88C0902E-0A49-4646-A2BF-3D54A191EAF8}" destId="{A4E570C3-8574-4CC8-90DD-C7B8BEA7CB1A}" srcOrd="0" destOrd="0" presId="urn:microsoft.com/office/officeart/2005/8/layout/vList5"/>
    <dgm:cxn modelId="{6C42D473-28EE-46B2-A7EC-F31BD42E906B}" type="presOf" srcId="{A59BF95A-D4CF-4FA8-AB25-4045EA5FEA77}" destId="{492428D9-8C01-4828-B2A4-FD14D64A1BDD}" srcOrd="0" destOrd="0" presId="urn:microsoft.com/office/officeart/2005/8/layout/vList5"/>
    <dgm:cxn modelId="{36933729-AAAE-4321-99B0-09E9ADBE3CEA}" srcId="{B1E0C09E-AD39-4BC4-AFF2-AFAC65CB2E75}" destId="{69F70DD5-E57D-432F-8D42-0651EBAEB12C}" srcOrd="5" destOrd="0" parTransId="{4B7B501C-831A-4ED3-9320-9C9F141477F2}" sibTransId="{434FE4EC-96CA-4CD9-B9DA-0C1C87AA57D2}"/>
    <dgm:cxn modelId="{0F82935F-0134-4DBE-9B1C-79FBD1405797}" type="presOf" srcId="{C0FC4D96-B874-4D5B-9CC2-DF66AF0BE1D7}" destId="{1BB8B813-4464-47FD-A38F-2595A383475F}" srcOrd="0" destOrd="0" presId="urn:microsoft.com/office/officeart/2005/8/layout/vList5"/>
    <dgm:cxn modelId="{071C27E3-11AF-46DA-B519-478E287028C5}" srcId="{B1E0C09E-AD39-4BC4-AFF2-AFAC65CB2E75}" destId="{89C4D600-1C76-426B-AEBB-B0AFA243854F}" srcOrd="3" destOrd="0" parTransId="{27A8C358-1834-4C7D-A4D6-68EDCE4C884B}" sibTransId="{BE620F81-EC9F-44D2-B600-350021352C4D}"/>
    <dgm:cxn modelId="{4C7FAD08-D5C9-4229-B6A2-0EC05E8D26C7}" type="presParOf" srcId="{B67CE718-9EFA-4B65-9931-3FB4AC4B2CDC}" destId="{C3ECE8D3-424A-4069-80C4-73F4CDA78B83}" srcOrd="0" destOrd="0" presId="urn:microsoft.com/office/officeart/2005/8/layout/vList5"/>
    <dgm:cxn modelId="{C1715D73-AF39-4305-B235-A35792B76CDF}" type="presParOf" srcId="{C3ECE8D3-424A-4069-80C4-73F4CDA78B83}" destId="{AA73DC01-52F0-483C-9D57-07D8F6338E38}" srcOrd="0" destOrd="0" presId="urn:microsoft.com/office/officeart/2005/8/layout/vList5"/>
    <dgm:cxn modelId="{A2E65BF4-D675-4BB7-8F0A-EF29FE1B34FB}" type="presParOf" srcId="{C3ECE8D3-424A-4069-80C4-73F4CDA78B83}" destId="{0AB67A14-D960-40CD-AC36-B7B6E18F243C}" srcOrd="1" destOrd="0" presId="urn:microsoft.com/office/officeart/2005/8/layout/vList5"/>
    <dgm:cxn modelId="{724CC5CF-5F38-4DAD-8DF2-58D7DB2F278C}" type="presParOf" srcId="{B67CE718-9EFA-4B65-9931-3FB4AC4B2CDC}" destId="{BEA768FB-B5B7-4484-A1B6-19301F8CBE12}" srcOrd="1" destOrd="0" presId="urn:microsoft.com/office/officeart/2005/8/layout/vList5"/>
    <dgm:cxn modelId="{5B6918C8-68EB-4C41-9D6F-774C775F6010}" type="presParOf" srcId="{B67CE718-9EFA-4B65-9931-3FB4AC4B2CDC}" destId="{935C4FDE-710F-4B20-A40D-9C3CE4A389B8}" srcOrd="2" destOrd="0" presId="urn:microsoft.com/office/officeart/2005/8/layout/vList5"/>
    <dgm:cxn modelId="{1D3A3CAD-B25D-4B20-96FA-0342B50EB6A8}" type="presParOf" srcId="{935C4FDE-710F-4B20-A40D-9C3CE4A389B8}" destId="{5C74A804-30EE-4F89-B0C4-01DAD9854099}" srcOrd="0" destOrd="0" presId="urn:microsoft.com/office/officeart/2005/8/layout/vList5"/>
    <dgm:cxn modelId="{586CECF1-20F5-466A-9CB8-589DCA7B9EAA}" type="presParOf" srcId="{935C4FDE-710F-4B20-A40D-9C3CE4A389B8}" destId="{68F12FDE-C51E-4EAD-9387-DC5F4F26CFBC}" srcOrd="1" destOrd="0" presId="urn:microsoft.com/office/officeart/2005/8/layout/vList5"/>
    <dgm:cxn modelId="{E4E5D79A-70E2-4031-9EF2-AEA7DCFF8ABA}" type="presParOf" srcId="{B67CE718-9EFA-4B65-9931-3FB4AC4B2CDC}" destId="{C774A112-AB0B-4662-BCA3-54FAFB978105}" srcOrd="3" destOrd="0" presId="urn:microsoft.com/office/officeart/2005/8/layout/vList5"/>
    <dgm:cxn modelId="{5517D619-E721-452C-BED5-20745F1460D2}" type="presParOf" srcId="{B67CE718-9EFA-4B65-9931-3FB4AC4B2CDC}" destId="{1F9ABBED-8A9C-4CDC-9A69-4B3BFCDFEC16}" srcOrd="4" destOrd="0" presId="urn:microsoft.com/office/officeart/2005/8/layout/vList5"/>
    <dgm:cxn modelId="{074D8AFE-544C-4EF3-8E8A-9B235CBC67AA}" type="presParOf" srcId="{1F9ABBED-8A9C-4CDC-9A69-4B3BFCDFEC16}" destId="{FBECEA58-807C-4573-A86B-8B04D30948C5}" srcOrd="0" destOrd="0" presId="urn:microsoft.com/office/officeart/2005/8/layout/vList5"/>
    <dgm:cxn modelId="{3C108570-07FA-4007-88D1-D06E4D7FC9C5}" type="presParOf" srcId="{1F9ABBED-8A9C-4CDC-9A69-4B3BFCDFEC16}" destId="{A4E570C3-8574-4CC8-90DD-C7B8BEA7CB1A}" srcOrd="1" destOrd="0" presId="urn:microsoft.com/office/officeart/2005/8/layout/vList5"/>
    <dgm:cxn modelId="{DF912951-3AE2-4342-8927-1F4C717A61BA}" type="presParOf" srcId="{B67CE718-9EFA-4B65-9931-3FB4AC4B2CDC}" destId="{306D94C7-C0D5-49D2-A46B-25FF17137E73}" srcOrd="5" destOrd="0" presId="urn:microsoft.com/office/officeart/2005/8/layout/vList5"/>
    <dgm:cxn modelId="{10A41D22-86E9-4C6F-906C-DD370E74FE64}" type="presParOf" srcId="{B67CE718-9EFA-4B65-9931-3FB4AC4B2CDC}" destId="{465F4B26-AFEE-4018-A464-F7E6CA4414A7}" srcOrd="6" destOrd="0" presId="urn:microsoft.com/office/officeart/2005/8/layout/vList5"/>
    <dgm:cxn modelId="{201DC85E-80FB-4A7A-8A28-2B3A2AF2AF45}" type="presParOf" srcId="{465F4B26-AFEE-4018-A464-F7E6CA4414A7}" destId="{2E2CC80F-ADCF-4B0C-A905-B35BB3287F50}" srcOrd="0" destOrd="0" presId="urn:microsoft.com/office/officeart/2005/8/layout/vList5"/>
    <dgm:cxn modelId="{250AA3CB-0EF1-42B8-BB00-03A284683255}" type="presParOf" srcId="{465F4B26-AFEE-4018-A464-F7E6CA4414A7}" destId="{1BB8B813-4464-47FD-A38F-2595A383475F}" srcOrd="1" destOrd="0" presId="urn:microsoft.com/office/officeart/2005/8/layout/vList5"/>
    <dgm:cxn modelId="{0AEF883A-7A31-4C5C-A9A9-CCC7757AC89C}" type="presParOf" srcId="{B67CE718-9EFA-4B65-9931-3FB4AC4B2CDC}" destId="{EC1EB0B0-3B4C-46A1-A35E-A529D997C8B6}" srcOrd="7" destOrd="0" presId="urn:microsoft.com/office/officeart/2005/8/layout/vList5"/>
    <dgm:cxn modelId="{996E38EB-8F14-4EBD-A35F-44301A09CFAF}" type="presParOf" srcId="{B67CE718-9EFA-4B65-9931-3FB4AC4B2CDC}" destId="{D37C89E6-C0B8-4999-B63F-FDA73C7DA47D}" srcOrd="8" destOrd="0" presId="urn:microsoft.com/office/officeart/2005/8/layout/vList5"/>
    <dgm:cxn modelId="{0C114EFA-3556-4C8C-ACFC-EE2A831491BE}" type="presParOf" srcId="{D37C89E6-C0B8-4999-B63F-FDA73C7DA47D}" destId="{2639D0CC-272F-47FB-AE5E-4D5297C999B4}" srcOrd="0" destOrd="0" presId="urn:microsoft.com/office/officeart/2005/8/layout/vList5"/>
    <dgm:cxn modelId="{A0B2289E-36CF-4989-B207-7A21138A603B}" type="presParOf" srcId="{D37C89E6-C0B8-4999-B63F-FDA73C7DA47D}" destId="{D5C2A66C-A07D-49BE-B672-47A8C43F4B57}" srcOrd="1" destOrd="0" presId="urn:microsoft.com/office/officeart/2005/8/layout/vList5"/>
    <dgm:cxn modelId="{9747103F-E529-4817-9E53-BA89CAFA2B3B}" type="presParOf" srcId="{B67CE718-9EFA-4B65-9931-3FB4AC4B2CDC}" destId="{BD1556B7-182A-42CA-9FC9-AE2FB4B2A1D7}" srcOrd="9" destOrd="0" presId="urn:microsoft.com/office/officeart/2005/8/layout/vList5"/>
    <dgm:cxn modelId="{932A5EB4-B4D7-4FE8-B785-2ECAF75B4C55}" type="presParOf" srcId="{B67CE718-9EFA-4B65-9931-3FB4AC4B2CDC}" destId="{324888D3-866D-45BD-93C0-3E97C730B4F7}" srcOrd="10" destOrd="0" presId="urn:microsoft.com/office/officeart/2005/8/layout/vList5"/>
    <dgm:cxn modelId="{4826149B-BB41-4FAE-8E5A-0D6AEB112C7D}" type="presParOf" srcId="{324888D3-866D-45BD-93C0-3E97C730B4F7}" destId="{CFEFDCCD-C270-41E0-8110-CC4F62357BCE}" srcOrd="0" destOrd="0" presId="urn:microsoft.com/office/officeart/2005/8/layout/vList5"/>
    <dgm:cxn modelId="{E8B8E05D-3E21-4C6D-A45B-61A1A6EBA713}" type="presParOf" srcId="{324888D3-866D-45BD-93C0-3E97C730B4F7}" destId="{F8A1E801-A8C0-4CCB-872C-617CDA28DE32}" srcOrd="1" destOrd="0" presId="urn:microsoft.com/office/officeart/2005/8/layout/vList5"/>
    <dgm:cxn modelId="{6ABCE613-BEA1-45AF-876D-7A19CE8E2F12}" type="presParOf" srcId="{B67CE718-9EFA-4B65-9931-3FB4AC4B2CDC}" destId="{DB73902D-9C6A-4985-A9E0-5F788EB05154}" srcOrd="11" destOrd="0" presId="urn:microsoft.com/office/officeart/2005/8/layout/vList5"/>
    <dgm:cxn modelId="{D3EABB75-E219-4261-902F-29120BCADF9E}" type="presParOf" srcId="{B67CE718-9EFA-4B65-9931-3FB4AC4B2CDC}" destId="{578BD4E1-D1DB-4B48-9C35-9B9AA2FDF023}" srcOrd="12" destOrd="0" presId="urn:microsoft.com/office/officeart/2005/8/layout/vList5"/>
    <dgm:cxn modelId="{7ECAEC3A-FCCC-41B8-A9CD-E70AA265046A}" type="presParOf" srcId="{578BD4E1-D1DB-4B48-9C35-9B9AA2FDF023}" destId="{492428D9-8C01-4828-B2A4-FD14D64A1BDD}" srcOrd="0" destOrd="0" presId="urn:microsoft.com/office/officeart/2005/8/layout/vList5"/>
    <dgm:cxn modelId="{A5B1A0C3-C5FF-4D47-ADD0-3BC53DF59EDB}" type="presParOf" srcId="{578BD4E1-D1DB-4B48-9C35-9B9AA2FDF023}" destId="{53054CED-CCB2-4530-A360-6278B63C00A8}" srcOrd="1" destOrd="0" presId="urn:microsoft.com/office/officeart/2005/8/layout/vList5"/>
    <dgm:cxn modelId="{BEA922AB-4D45-4F17-8011-68094FE3940C}" type="presParOf" srcId="{B67CE718-9EFA-4B65-9931-3FB4AC4B2CDC}" destId="{DA9FD1C0-2451-41BB-B2F6-1E4054BADAD6}" srcOrd="13" destOrd="0" presId="urn:microsoft.com/office/officeart/2005/8/layout/vList5"/>
    <dgm:cxn modelId="{57196391-9A0F-4DD1-A7A7-5A17A25E1334}" type="presParOf" srcId="{B67CE718-9EFA-4B65-9931-3FB4AC4B2CDC}" destId="{F83A978B-4FB9-4A4B-8B2D-AD808335B425}" srcOrd="14" destOrd="0" presId="urn:microsoft.com/office/officeart/2005/8/layout/vList5"/>
    <dgm:cxn modelId="{735D2DA1-CC6B-4588-A2D3-4372E477F744}" type="presParOf" srcId="{F83A978B-4FB9-4A4B-8B2D-AD808335B425}" destId="{08C6A1E0-1585-4268-AC15-992CEA5E5A94}" srcOrd="0" destOrd="0" presId="urn:microsoft.com/office/officeart/2005/8/layout/vList5"/>
    <dgm:cxn modelId="{B8F1A0C3-3AB9-483D-8530-6EF74C00D619}" type="presParOf" srcId="{F83A978B-4FB9-4A4B-8B2D-AD808335B425}" destId="{EA79952E-84AD-4DF8-90AA-476982A258B8}" srcOrd="1" destOrd="0" presId="urn:microsoft.com/office/officeart/2005/8/layout/vList5"/>
  </dgm:cxnLst>
  <dgm:bg/>
  <dgm:whole/>
</dgm:dataModel>
</file>

<file path=ppt/diagrams/data19.xml><?xml version="1.0" encoding="utf-8"?>
<dgm:dataModel xmlns:dgm="http://schemas.openxmlformats.org/drawingml/2006/diagram" xmlns:a="http://schemas.openxmlformats.org/drawingml/2006/main">
  <dgm:ptLst>
    <dgm:pt modelId="{7A07315D-2EFD-49DE-9625-9099BCF7B96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4D9971DA-F539-4B4B-A901-D206F058F318}">
      <dgm:prSet phldrT="[Текст]" custT="1"/>
      <dgm:spPr>
        <a:solidFill>
          <a:srgbClr val="92D050"/>
        </a:solidFill>
      </dgm:spPr>
      <dgm:t>
        <a:bodyPr/>
        <a:lstStyle/>
        <a:p>
          <a:pPr algn="l"/>
          <a:r>
            <a:rPr lang="ru-RU" sz="1200" b="0" i="0" dirty="0" smtClean="0">
              <a:solidFill>
                <a:srgbClr val="002060"/>
              </a:solidFill>
            </a:rPr>
            <a:t>Сводная справка по кассовым операциям (ежедневная) (код формы по КФД 0531856)</a:t>
          </a:r>
        </a:p>
        <a:p>
          <a:pPr algn="l"/>
          <a:r>
            <a:rPr lang="ru-RU" sz="1200" b="0" i="0" dirty="0" smtClean="0">
              <a:solidFill>
                <a:srgbClr val="002060"/>
              </a:solidFill>
            </a:rPr>
            <a:t>Сводная справка по кассовым операциям со средствами консолидированного бюджета (месячная) (код формы по КФД 0531858)</a:t>
          </a:r>
          <a:endParaRPr lang="ru-RU" sz="1200" dirty="0">
            <a:solidFill>
              <a:srgbClr val="002060"/>
            </a:solidFill>
          </a:endParaRPr>
        </a:p>
      </dgm:t>
    </dgm:pt>
    <dgm:pt modelId="{21397BFC-AE02-4A9C-A874-02D6A2130DEE}" type="parTrans" cxnId="{674E094E-B365-413A-A858-A7278D7E6BAC}">
      <dgm:prSet/>
      <dgm:spPr/>
      <dgm:t>
        <a:bodyPr/>
        <a:lstStyle/>
        <a:p>
          <a:endParaRPr lang="ru-RU" sz="1100">
            <a:solidFill>
              <a:srgbClr val="002060"/>
            </a:solidFill>
          </a:endParaRPr>
        </a:p>
      </dgm:t>
    </dgm:pt>
    <dgm:pt modelId="{0091935C-F83E-4001-80EE-EB2E6C30D816}" type="sibTrans" cxnId="{674E094E-B365-413A-A858-A7278D7E6BAC}">
      <dgm:prSet/>
      <dgm:spPr/>
      <dgm:t>
        <a:bodyPr/>
        <a:lstStyle/>
        <a:p>
          <a:endParaRPr lang="ru-RU" sz="1100">
            <a:solidFill>
              <a:srgbClr val="002060"/>
            </a:solidFill>
          </a:endParaRPr>
        </a:p>
      </dgm:t>
    </dgm:pt>
    <dgm:pt modelId="{1C00CA1F-E511-4F6B-90AE-D7164DD54851}">
      <dgm:prSet phldrT="[Текст]" custT="1"/>
      <dgm:spPr>
        <a:solidFill>
          <a:srgbClr val="92D050"/>
        </a:solidFill>
      </dgm:spPr>
      <dgm:t>
        <a:bodyPr/>
        <a:lstStyle/>
        <a:p>
          <a:pPr algn="l"/>
          <a:r>
            <a:rPr lang="ru-RU" sz="1200" b="0" i="0" dirty="0" smtClean="0">
              <a:solidFill>
                <a:srgbClr val="002060"/>
              </a:solidFill>
            </a:rPr>
            <a:t>Информация о кассовых операциях на лицевых счетах учреждений (</a:t>
          </a:r>
          <a:r>
            <a:rPr lang="en-US" sz="1200" b="0" i="0" dirty="0" smtClean="0">
              <a:solidFill>
                <a:srgbClr val="002060"/>
              </a:solidFill>
            </a:rPr>
            <a:t>IK</a:t>
          </a:r>
          <a:r>
            <a:rPr lang="ru-RU" sz="1200" b="0" i="0" dirty="0" smtClean="0">
              <a:solidFill>
                <a:srgbClr val="002060"/>
              </a:solidFill>
            </a:rPr>
            <a:t>)</a:t>
          </a:r>
          <a:endParaRPr lang="ru-RU" sz="1200" dirty="0">
            <a:solidFill>
              <a:srgbClr val="002060"/>
            </a:solidFill>
          </a:endParaRPr>
        </a:p>
      </dgm:t>
    </dgm:pt>
    <dgm:pt modelId="{F85FAAF0-8F56-4A95-9359-03429584E37F}" type="parTrans" cxnId="{D290E93D-E44E-4432-9437-07F43A55D0FB}">
      <dgm:prSet/>
      <dgm:spPr/>
      <dgm:t>
        <a:bodyPr/>
        <a:lstStyle/>
        <a:p>
          <a:endParaRPr lang="ru-RU" sz="1100">
            <a:solidFill>
              <a:srgbClr val="002060"/>
            </a:solidFill>
          </a:endParaRPr>
        </a:p>
      </dgm:t>
    </dgm:pt>
    <dgm:pt modelId="{82452609-C0A7-4085-9D43-5C653EA5BE26}" type="sibTrans" cxnId="{D290E93D-E44E-4432-9437-07F43A55D0FB}">
      <dgm:prSet/>
      <dgm:spPr/>
      <dgm:t>
        <a:bodyPr/>
        <a:lstStyle/>
        <a:p>
          <a:endParaRPr lang="ru-RU" sz="1100">
            <a:solidFill>
              <a:srgbClr val="002060"/>
            </a:solidFill>
          </a:endParaRPr>
        </a:p>
      </dgm:t>
    </dgm:pt>
    <dgm:pt modelId="{9419680C-13FF-4C04-B353-65F5E823162B}">
      <dgm:prSet phldrT="[Текст]" custT="1"/>
      <dgm:spPr>
        <a:solidFill>
          <a:srgbClr val="92D050">
            <a:alpha val="28000"/>
          </a:srgbClr>
        </a:solidFill>
      </dgm:spPr>
      <dgm:t>
        <a:bodyPr/>
        <a:lstStyle/>
        <a:p>
          <a:r>
            <a:rPr lang="ru-RU" sz="1100" b="0" i="0" dirty="0" smtClean="0">
              <a:solidFill>
                <a:srgbClr val="002060"/>
              </a:solidFill>
            </a:rPr>
            <a:t>Доработано в части добавления реквизитов «по ОКПО», «Код объекта по ФАИП», замены реквизитов «ОКАТО» на «Код по ОКТМО», исключения реквизита «Сумма НДС в валюте заявки», добавления реквизитов «Код по БК» и «Код по ОКТМО», а также отражения реквизитов документа «Сводная заявка на кассовый расход»;</a:t>
          </a:r>
          <a:endParaRPr lang="ru-RU" sz="1100" dirty="0">
            <a:solidFill>
              <a:srgbClr val="002060"/>
            </a:solidFill>
          </a:endParaRPr>
        </a:p>
      </dgm:t>
    </dgm:pt>
    <dgm:pt modelId="{3C68DB3C-7CDD-48DA-B4EC-3164AE91ADB2}" type="parTrans" cxnId="{3017FE21-02D4-4660-83D5-63D66F7DD9B0}">
      <dgm:prSet/>
      <dgm:spPr/>
      <dgm:t>
        <a:bodyPr/>
        <a:lstStyle/>
        <a:p>
          <a:endParaRPr lang="ru-RU" sz="1100">
            <a:solidFill>
              <a:srgbClr val="002060"/>
            </a:solidFill>
          </a:endParaRPr>
        </a:p>
      </dgm:t>
    </dgm:pt>
    <dgm:pt modelId="{3D4E2845-1210-434C-A723-2F621B7BF129}" type="sibTrans" cxnId="{3017FE21-02D4-4660-83D5-63D66F7DD9B0}">
      <dgm:prSet/>
      <dgm:spPr/>
      <dgm:t>
        <a:bodyPr/>
        <a:lstStyle/>
        <a:p>
          <a:endParaRPr lang="ru-RU" sz="1100">
            <a:solidFill>
              <a:srgbClr val="002060"/>
            </a:solidFill>
          </a:endParaRPr>
        </a:p>
      </dgm:t>
    </dgm:pt>
    <dgm:pt modelId="{534CC6DD-659F-46A5-8A44-C9D24A17BF3F}">
      <dgm:prSet phldrT="[Текст]" custT="1"/>
      <dgm:spPr>
        <a:solidFill>
          <a:srgbClr val="92D050"/>
        </a:solidFill>
      </dgm:spPr>
      <dgm:t>
        <a:bodyPr/>
        <a:lstStyle/>
        <a:p>
          <a:pPr algn="l"/>
          <a:r>
            <a:rPr lang="ru-RU" sz="1200" b="0" i="0" dirty="0" smtClean="0">
              <a:solidFill>
                <a:srgbClr val="002060"/>
              </a:solidFill>
            </a:rPr>
            <a:t>Информация из расчетных документов, подтверждающих банковские операции клиентов Федерального казначейства при расчетах с контрагентами, и прилагаемых к выписке из лицевого счета, к сводной ведомости о кассовых выплатах из бюджета (ежедневная), к сводной ведомости по кассовым поступлениям (ежедневная), к реестру платежей, поступивших в бюджет минуя счет органа Федерального казначейства, к справке об операциях по исполнению бюджета, к сводному реестру поступлений и выбытий. (</a:t>
          </a:r>
          <a:r>
            <a:rPr lang="en-US" sz="1200" b="0" i="0" dirty="0" smtClean="0">
              <a:solidFill>
                <a:srgbClr val="002060"/>
              </a:solidFill>
            </a:rPr>
            <a:t>BH</a:t>
          </a:r>
          <a:r>
            <a:rPr lang="ru-RU" sz="1200" b="0" i="0" dirty="0" smtClean="0">
              <a:solidFill>
                <a:srgbClr val="002060"/>
              </a:solidFill>
            </a:rPr>
            <a:t>)</a:t>
          </a:r>
          <a:endParaRPr lang="ru-RU" sz="1200" b="0" dirty="0">
            <a:solidFill>
              <a:srgbClr val="002060"/>
            </a:solidFill>
          </a:endParaRPr>
        </a:p>
      </dgm:t>
    </dgm:pt>
    <dgm:pt modelId="{6CC1FFCB-EA08-489B-8F1C-FF747A0A74BD}" type="parTrans" cxnId="{39903CD7-67F9-4B4C-ABA6-C4F1A9BF4B5D}">
      <dgm:prSet/>
      <dgm:spPr/>
      <dgm:t>
        <a:bodyPr/>
        <a:lstStyle/>
        <a:p>
          <a:endParaRPr lang="ru-RU" sz="1100">
            <a:solidFill>
              <a:srgbClr val="002060"/>
            </a:solidFill>
          </a:endParaRPr>
        </a:p>
      </dgm:t>
    </dgm:pt>
    <dgm:pt modelId="{5910BEF0-57FE-48CE-92A1-3C13E32BF9D6}" type="sibTrans" cxnId="{39903CD7-67F9-4B4C-ABA6-C4F1A9BF4B5D}">
      <dgm:prSet/>
      <dgm:spPr/>
      <dgm:t>
        <a:bodyPr/>
        <a:lstStyle/>
        <a:p>
          <a:endParaRPr lang="ru-RU" sz="1100">
            <a:solidFill>
              <a:srgbClr val="002060"/>
            </a:solidFill>
          </a:endParaRPr>
        </a:p>
      </dgm:t>
    </dgm:pt>
    <dgm:pt modelId="{EC5DCFCF-0A61-494D-8EC7-00533192E6A1}">
      <dgm:prSet phldrT="[Текст]" custT="1"/>
      <dgm:spPr>
        <a:solidFill>
          <a:srgbClr val="92D050">
            <a:alpha val="28000"/>
          </a:srgbClr>
        </a:solidFill>
      </dgm:spPr>
      <dgm:t>
        <a:bodyPr/>
        <a:lstStyle/>
        <a:p>
          <a:r>
            <a:rPr lang="ru-RU" sz="1100" b="0" i="0" dirty="0" smtClean="0">
              <a:solidFill>
                <a:srgbClr val="002060"/>
              </a:solidFill>
            </a:rPr>
            <a:t>Доработано в части добавления реквизитов «по ОКПО», «Код объекта по ФАИП», замены реквизитов «ОКАТО» на «Код по ОКТМО», исключения реквизита «Сумма НДС в валюте заявки», добавления реквизитов «Код по БК» и «Код по ОКТМО».</a:t>
          </a:r>
          <a:endParaRPr lang="ru-RU" sz="1100" dirty="0">
            <a:solidFill>
              <a:srgbClr val="002060"/>
            </a:solidFill>
          </a:endParaRPr>
        </a:p>
      </dgm:t>
    </dgm:pt>
    <dgm:pt modelId="{E3C11620-4155-4DA9-BE53-A0129A34C712}" type="parTrans" cxnId="{9F1A88B1-EA5E-44D0-8E21-1AAD406E65EE}">
      <dgm:prSet/>
      <dgm:spPr/>
      <dgm:t>
        <a:bodyPr/>
        <a:lstStyle/>
        <a:p>
          <a:endParaRPr lang="ru-RU" sz="1100">
            <a:solidFill>
              <a:srgbClr val="002060"/>
            </a:solidFill>
          </a:endParaRPr>
        </a:p>
      </dgm:t>
    </dgm:pt>
    <dgm:pt modelId="{F58DFD00-4E89-4F03-962A-2FD96E1F8170}" type="sibTrans" cxnId="{9F1A88B1-EA5E-44D0-8E21-1AAD406E65EE}">
      <dgm:prSet/>
      <dgm:spPr/>
      <dgm:t>
        <a:bodyPr/>
        <a:lstStyle/>
        <a:p>
          <a:endParaRPr lang="ru-RU" sz="1100">
            <a:solidFill>
              <a:srgbClr val="002060"/>
            </a:solidFill>
          </a:endParaRPr>
        </a:p>
      </dgm:t>
    </dgm:pt>
    <dgm:pt modelId="{3BBE7468-E81B-4A2B-BBBC-CF0DFA75B85B}">
      <dgm:prSet custT="1"/>
      <dgm:spPr>
        <a:solidFill>
          <a:srgbClr val="92D050">
            <a:alpha val="28000"/>
          </a:srgbClr>
        </a:solidFill>
      </dgm:spPr>
      <dgm:t>
        <a:bodyPr/>
        <a:lstStyle/>
        <a:p>
          <a:pPr algn="l"/>
          <a:r>
            <a:rPr lang="ru-RU" sz="1100" b="0" i="0" dirty="0" smtClean="0">
              <a:solidFill>
                <a:srgbClr val="002060"/>
              </a:solidFill>
            </a:rPr>
            <a:t>Доработаны функция печати и экспорта отчета в части замены реквизита  «ОКАТО» на «Код по ОКТМО».</a:t>
          </a:r>
          <a:endParaRPr lang="ru-RU" sz="1100" b="0" i="0" dirty="0">
            <a:solidFill>
              <a:srgbClr val="002060"/>
            </a:solidFill>
          </a:endParaRPr>
        </a:p>
      </dgm:t>
    </dgm:pt>
    <dgm:pt modelId="{412D45CD-FC48-4C07-BEAE-E5E4C75D3350}" type="parTrans" cxnId="{5FAA002B-13DB-4432-A070-CD8487F93A70}">
      <dgm:prSet/>
      <dgm:spPr/>
      <dgm:t>
        <a:bodyPr/>
        <a:lstStyle/>
        <a:p>
          <a:endParaRPr lang="ru-RU" sz="1100">
            <a:solidFill>
              <a:srgbClr val="002060"/>
            </a:solidFill>
          </a:endParaRPr>
        </a:p>
      </dgm:t>
    </dgm:pt>
    <dgm:pt modelId="{493EE531-A02F-4370-A015-9843797D7D50}" type="sibTrans" cxnId="{5FAA002B-13DB-4432-A070-CD8487F93A70}">
      <dgm:prSet/>
      <dgm:spPr/>
      <dgm:t>
        <a:bodyPr/>
        <a:lstStyle/>
        <a:p>
          <a:endParaRPr lang="ru-RU" sz="1100">
            <a:solidFill>
              <a:srgbClr val="002060"/>
            </a:solidFill>
          </a:endParaRPr>
        </a:p>
      </dgm:t>
    </dgm:pt>
    <dgm:pt modelId="{F699450E-95D5-49CC-BB88-3CE9E86AF2EA}">
      <dgm:prSet phldrT="[Текст]" custT="1"/>
      <dgm:spPr>
        <a:solidFill>
          <a:srgbClr val="92D050">
            <a:alpha val="28000"/>
          </a:srgbClr>
        </a:solidFill>
      </dgm:spPr>
      <dgm:t>
        <a:bodyPr/>
        <a:lstStyle/>
        <a:p>
          <a:r>
            <a:rPr lang="ru-RU" sz="1100" b="0" i="0" dirty="0" smtClean="0">
              <a:solidFill>
                <a:srgbClr val="002060"/>
              </a:solidFill>
            </a:rPr>
            <a:t>Доработано в части замены реквизита «ОКАТО» на «Код по ОКТМО»</a:t>
          </a:r>
          <a:endParaRPr lang="ru-RU" sz="1100" dirty="0">
            <a:solidFill>
              <a:srgbClr val="002060"/>
            </a:solidFill>
          </a:endParaRPr>
        </a:p>
      </dgm:t>
    </dgm:pt>
    <dgm:pt modelId="{F905244E-A3B0-4B7D-AE0A-27477D0E6DE4}" type="parTrans" cxnId="{54A27E7A-C71D-4942-B735-23635D8BB497}">
      <dgm:prSet/>
      <dgm:spPr/>
      <dgm:t>
        <a:bodyPr/>
        <a:lstStyle/>
        <a:p>
          <a:endParaRPr lang="ru-RU" sz="1100">
            <a:solidFill>
              <a:srgbClr val="002060"/>
            </a:solidFill>
          </a:endParaRPr>
        </a:p>
      </dgm:t>
    </dgm:pt>
    <dgm:pt modelId="{684D3B3C-1625-4F46-8CFF-CEDD7967953B}" type="sibTrans" cxnId="{54A27E7A-C71D-4942-B735-23635D8BB497}">
      <dgm:prSet/>
      <dgm:spPr/>
      <dgm:t>
        <a:bodyPr/>
        <a:lstStyle/>
        <a:p>
          <a:endParaRPr lang="ru-RU" sz="1100">
            <a:solidFill>
              <a:srgbClr val="002060"/>
            </a:solidFill>
          </a:endParaRPr>
        </a:p>
      </dgm:t>
    </dgm:pt>
    <dgm:pt modelId="{9A6BFF1E-9548-4594-917F-E003EAD6591C}">
      <dgm:prSet phldrT="[Текст]" custT="1"/>
      <dgm:spPr>
        <a:solidFill>
          <a:srgbClr val="92D050"/>
        </a:solidFill>
      </dgm:spPr>
      <dgm:t>
        <a:bodyPr/>
        <a:lstStyle/>
        <a:p>
          <a:pPr algn="l"/>
          <a:r>
            <a:rPr lang="ru-RU" sz="1200" b="0" i="0" dirty="0" smtClean="0">
              <a:solidFill>
                <a:srgbClr val="002060"/>
              </a:solidFill>
            </a:rPr>
            <a:t>Информация по документам клиентов органов Федерального казначейства, исполненным </a:t>
          </a:r>
          <a:r>
            <a:rPr lang="ru-RU" sz="1200" b="0" i="0" dirty="0" err="1" smtClean="0">
              <a:solidFill>
                <a:srgbClr val="002060"/>
              </a:solidFill>
            </a:rPr>
            <a:t>внебанковскими</a:t>
          </a:r>
          <a:r>
            <a:rPr lang="ru-RU" sz="1200" b="0" i="0" dirty="0" smtClean="0">
              <a:solidFill>
                <a:srgbClr val="002060"/>
              </a:solidFill>
            </a:rPr>
            <a:t> операциями, прилагаемым к выписке из лицевого счета, к сводной ведомости о кассовых выплатах из бюджета (ежедневной), к сводной ведомости по кассовым поступлениям (ежедневной), к справке об операциях по исполнению бюджета</a:t>
          </a:r>
          <a:r>
            <a:rPr lang="en-US" sz="1200" b="0" i="0" dirty="0" smtClean="0">
              <a:solidFill>
                <a:srgbClr val="002060"/>
              </a:solidFill>
            </a:rPr>
            <a:t> (BD)</a:t>
          </a:r>
          <a:endParaRPr lang="ru-RU" sz="1200" dirty="0">
            <a:solidFill>
              <a:srgbClr val="002060"/>
            </a:solidFill>
          </a:endParaRPr>
        </a:p>
      </dgm:t>
    </dgm:pt>
    <dgm:pt modelId="{DC844AF8-A78D-4EC3-96AE-5DBF96932CA7}" type="parTrans" cxnId="{111C04E6-C4E5-41C3-B3A1-DD0AD4CB71AC}">
      <dgm:prSet/>
      <dgm:spPr/>
      <dgm:t>
        <a:bodyPr/>
        <a:lstStyle/>
        <a:p>
          <a:endParaRPr lang="ru-RU" sz="1100">
            <a:solidFill>
              <a:srgbClr val="002060"/>
            </a:solidFill>
          </a:endParaRPr>
        </a:p>
      </dgm:t>
    </dgm:pt>
    <dgm:pt modelId="{7D4F486D-3652-4315-A7FC-2A1E0275E15A}" type="sibTrans" cxnId="{111C04E6-C4E5-41C3-B3A1-DD0AD4CB71AC}">
      <dgm:prSet/>
      <dgm:spPr/>
      <dgm:t>
        <a:bodyPr/>
        <a:lstStyle/>
        <a:p>
          <a:endParaRPr lang="ru-RU" sz="1100">
            <a:solidFill>
              <a:srgbClr val="002060"/>
            </a:solidFill>
          </a:endParaRPr>
        </a:p>
      </dgm:t>
    </dgm:pt>
    <dgm:pt modelId="{7D18F244-BF83-4294-9CED-3633DB4ED42E}" type="pres">
      <dgm:prSet presAssocID="{7A07315D-2EFD-49DE-9625-9099BCF7B963}" presName="Name0" presStyleCnt="0">
        <dgm:presLayoutVars>
          <dgm:dir/>
          <dgm:animLvl val="lvl"/>
          <dgm:resizeHandles val="exact"/>
        </dgm:presLayoutVars>
      </dgm:prSet>
      <dgm:spPr/>
      <dgm:t>
        <a:bodyPr/>
        <a:lstStyle/>
        <a:p>
          <a:endParaRPr lang="ru-RU"/>
        </a:p>
      </dgm:t>
    </dgm:pt>
    <dgm:pt modelId="{4526AB4F-9387-4D15-A898-C01C8E46F265}" type="pres">
      <dgm:prSet presAssocID="{4D9971DA-F539-4B4B-A901-D206F058F318}" presName="linNode" presStyleCnt="0"/>
      <dgm:spPr/>
    </dgm:pt>
    <dgm:pt modelId="{96C03B40-3655-48F4-B362-0D057C9FE637}" type="pres">
      <dgm:prSet presAssocID="{4D9971DA-F539-4B4B-A901-D206F058F318}" presName="parentText" presStyleLbl="node1" presStyleIdx="0" presStyleCnt="4" custScaleX="275871" custScaleY="72116">
        <dgm:presLayoutVars>
          <dgm:chMax val="1"/>
          <dgm:bulletEnabled val="1"/>
        </dgm:presLayoutVars>
      </dgm:prSet>
      <dgm:spPr/>
      <dgm:t>
        <a:bodyPr/>
        <a:lstStyle/>
        <a:p>
          <a:endParaRPr lang="ru-RU"/>
        </a:p>
      </dgm:t>
    </dgm:pt>
    <dgm:pt modelId="{F9D32ADE-14FB-4DCA-9615-D20519B26149}" type="pres">
      <dgm:prSet presAssocID="{4D9971DA-F539-4B4B-A901-D206F058F318}" presName="descendantText" presStyleLbl="alignAccFollowNode1" presStyleIdx="0" presStyleCnt="4" custScaleY="72116">
        <dgm:presLayoutVars>
          <dgm:bulletEnabled val="1"/>
        </dgm:presLayoutVars>
      </dgm:prSet>
      <dgm:spPr/>
      <dgm:t>
        <a:bodyPr/>
        <a:lstStyle/>
        <a:p>
          <a:endParaRPr lang="ru-RU"/>
        </a:p>
      </dgm:t>
    </dgm:pt>
    <dgm:pt modelId="{7E4C5B20-8DC7-4675-B48C-96FE357CE508}" type="pres">
      <dgm:prSet presAssocID="{0091935C-F83E-4001-80EE-EB2E6C30D816}" presName="sp" presStyleCnt="0"/>
      <dgm:spPr/>
    </dgm:pt>
    <dgm:pt modelId="{D947F1C6-C440-4B85-90F0-D4B65AD5892C}" type="pres">
      <dgm:prSet presAssocID="{1C00CA1F-E511-4F6B-90AE-D7164DD54851}" presName="linNode" presStyleCnt="0"/>
      <dgm:spPr/>
    </dgm:pt>
    <dgm:pt modelId="{14BFDB87-E10C-4D77-AA74-B2B5401867D6}" type="pres">
      <dgm:prSet presAssocID="{1C00CA1F-E511-4F6B-90AE-D7164DD54851}" presName="parentText" presStyleLbl="node1" presStyleIdx="1" presStyleCnt="4" custScaleX="102658">
        <dgm:presLayoutVars>
          <dgm:chMax val="1"/>
          <dgm:bulletEnabled val="1"/>
        </dgm:presLayoutVars>
      </dgm:prSet>
      <dgm:spPr/>
      <dgm:t>
        <a:bodyPr/>
        <a:lstStyle/>
        <a:p>
          <a:endParaRPr lang="ru-RU"/>
        </a:p>
      </dgm:t>
    </dgm:pt>
    <dgm:pt modelId="{E312F314-4A30-49BA-931D-317F0D42DE69}" type="pres">
      <dgm:prSet presAssocID="{1C00CA1F-E511-4F6B-90AE-D7164DD54851}" presName="descendantText" presStyleLbl="alignAccFollowNode1" presStyleIdx="1" presStyleCnt="4">
        <dgm:presLayoutVars>
          <dgm:bulletEnabled val="1"/>
        </dgm:presLayoutVars>
      </dgm:prSet>
      <dgm:spPr/>
      <dgm:t>
        <a:bodyPr/>
        <a:lstStyle/>
        <a:p>
          <a:endParaRPr lang="ru-RU"/>
        </a:p>
      </dgm:t>
    </dgm:pt>
    <dgm:pt modelId="{0C70A9F9-AD68-48EE-94DC-9378014E65DF}" type="pres">
      <dgm:prSet presAssocID="{82452609-C0A7-4085-9D43-5C653EA5BE26}" presName="sp" presStyleCnt="0"/>
      <dgm:spPr/>
    </dgm:pt>
    <dgm:pt modelId="{CDFA17D6-76D7-4600-8F1C-FE92EDA13162}" type="pres">
      <dgm:prSet presAssocID="{534CC6DD-659F-46A5-8A44-C9D24A17BF3F}" presName="linNode" presStyleCnt="0"/>
      <dgm:spPr/>
    </dgm:pt>
    <dgm:pt modelId="{F8534EA2-C227-49AB-9373-F9EECD4FEDCC}" type="pres">
      <dgm:prSet presAssocID="{534CC6DD-659F-46A5-8A44-C9D24A17BF3F}" presName="parentText" presStyleLbl="node1" presStyleIdx="2" presStyleCnt="4" custScaleX="258988" custScaleY="116661">
        <dgm:presLayoutVars>
          <dgm:chMax val="1"/>
          <dgm:bulletEnabled val="1"/>
        </dgm:presLayoutVars>
      </dgm:prSet>
      <dgm:spPr/>
      <dgm:t>
        <a:bodyPr/>
        <a:lstStyle/>
        <a:p>
          <a:endParaRPr lang="ru-RU"/>
        </a:p>
      </dgm:t>
    </dgm:pt>
    <dgm:pt modelId="{0BCCCF32-7480-4633-AAC4-8EFBC450B836}" type="pres">
      <dgm:prSet presAssocID="{534CC6DD-659F-46A5-8A44-C9D24A17BF3F}" presName="descendantText" presStyleLbl="alignAccFollowNode1" presStyleIdx="2" presStyleCnt="4" custScaleY="116661">
        <dgm:presLayoutVars>
          <dgm:bulletEnabled val="1"/>
        </dgm:presLayoutVars>
      </dgm:prSet>
      <dgm:spPr/>
      <dgm:t>
        <a:bodyPr/>
        <a:lstStyle/>
        <a:p>
          <a:endParaRPr lang="ru-RU"/>
        </a:p>
      </dgm:t>
    </dgm:pt>
    <dgm:pt modelId="{4737BFB8-74AF-4637-B419-3681A878243F}" type="pres">
      <dgm:prSet presAssocID="{5910BEF0-57FE-48CE-92A1-3C13E32BF9D6}" presName="sp" presStyleCnt="0"/>
      <dgm:spPr/>
    </dgm:pt>
    <dgm:pt modelId="{F09DAFCC-6B23-486C-81A3-DEB0696AB818}" type="pres">
      <dgm:prSet presAssocID="{9A6BFF1E-9548-4594-917F-E003EAD6591C}" presName="linNode" presStyleCnt="0"/>
      <dgm:spPr/>
    </dgm:pt>
    <dgm:pt modelId="{20A99C61-C928-40B5-8BF6-99B133618223}" type="pres">
      <dgm:prSet presAssocID="{9A6BFF1E-9548-4594-917F-E003EAD6591C}" presName="parentText" presStyleLbl="node1" presStyleIdx="3" presStyleCnt="4" custScaleX="329134" custScaleY="78125">
        <dgm:presLayoutVars>
          <dgm:chMax val="1"/>
          <dgm:bulletEnabled val="1"/>
        </dgm:presLayoutVars>
      </dgm:prSet>
      <dgm:spPr/>
      <dgm:t>
        <a:bodyPr/>
        <a:lstStyle/>
        <a:p>
          <a:endParaRPr lang="ru-RU"/>
        </a:p>
      </dgm:t>
    </dgm:pt>
    <dgm:pt modelId="{8CF3EC3B-1796-4760-8F26-BB2805C580ED}" type="pres">
      <dgm:prSet presAssocID="{9A6BFF1E-9548-4594-917F-E003EAD6591C}" presName="descendantText" presStyleLbl="alignAccFollowNode1" presStyleIdx="3" presStyleCnt="4" custScaleY="78125">
        <dgm:presLayoutVars>
          <dgm:bulletEnabled val="1"/>
        </dgm:presLayoutVars>
      </dgm:prSet>
      <dgm:spPr/>
      <dgm:t>
        <a:bodyPr/>
        <a:lstStyle/>
        <a:p>
          <a:endParaRPr lang="ru-RU"/>
        </a:p>
      </dgm:t>
    </dgm:pt>
  </dgm:ptLst>
  <dgm:cxnLst>
    <dgm:cxn modelId="{C98D8652-1D4A-4FEB-8FC0-6C52F6F06834}" type="presOf" srcId="{534CC6DD-659F-46A5-8A44-C9D24A17BF3F}" destId="{F8534EA2-C227-49AB-9373-F9EECD4FEDCC}" srcOrd="0" destOrd="0" presId="urn:microsoft.com/office/officeart/2005/8/layout/vList5"/>
    <dgm:cxn modelId="{7D41BA60-4C78-4AB9-B2FD-7A19E57F03C6}" type="presOf" srcId="{4D9971DA-F539-4B4B-A901-D206F058F318}" destId="{96C03B40-3655-48F4-B362-0D057C9FE637}" srcOrd="0" destOrd="0" presId="urn:microsoft.com/office/officeart/2005/8/layout/vList5"/>
    <dgm:cxn modelId="{9877697D-4E7F-43C5-976C-2FF7EFE952C3}" type="presOf" srcId="{3BBE7468-E81B-4A2B-BBBC-CF0DFA75B85B}" destId="{F9D32ADE-14FB-4DCA-9615-D20519B26149}" srcOrd="0" destOrd="0" presId="urn:microsoft.com/office/officeart/2005/8/layout/vList5"/>
    <dgm:cxn modelId="{C0DA9AF7-D1E1-4F5D-A507-81BDC73BBCBC}" type="presOf" srcId="{9419680C-13FF-4C04-B353-65F5E823162B}" destId="{E312F314-4A30-49BA-931D-317F0D42DE69}" srcOrd="0" destOrd="0" presId="urn:microsoft.com/office/officeart/2005/8/layout/vList5"/>
    <dgm:cxn modelId="{39903CD7-67F9-4B4C-ABA6-C4F1A9BF4B5D}" srcId="{7A07315D-2EFD-49DE-9625-9099BCF7B963}" destId="{534CC6DD-659F-46A5-8A44-C9D24A17BF3F}" srcOrd="2" destOrd="0" parTransId="{6CC1FFCB-EA08-489B-8F1C-FF747A0A74BD}" sibTransId="{5910BEF0-57FE-48CE-92A1-3C13E32BF9D6}"/>
    <dgm:cxn modelId="{547A50BC-1492-4606-AD78-29E13A43D91F}" type="presOf" srcId="{1C00CA1F-E511-4F6B-90AE-D7164DD54851}" destId="{14BFDB87-E10C-4D77-AA74-B2B5401867D6}" srcOrd="0" destOrd="0" presId="urn:microsoft.com/office/officeart/2005/8/layout/vList5"/>
    <dgm:cxn modelId="{34CC0BA2-46BC-4E91-80EC-33DD666B52CD}" type="presOf" srcId="{EC5DCFCF-0A61-494D-8EC7-00533192E6A1}" destId="{0BCCCF32-7480-4633-AAC4-8EFBC450B836}" srcOrd="0" destOrd="0" presId="urn:microsoft.com/office/officeart/2005/8/layout/vList5"/>
    <dgm:cxn modelId="{D290E93D-E44E-4432-9437-07F43A55D0FB}" srcId="{7A07315D-2EFD-49DE-9625-9099BCF7B963}" destId="{1C00CA1F-E511-4F6B-90AE-D7164DD54851}" srcOrd="1" destOrd="0" parTransId="{F85FAAF0-8F56-4A95-9359-03429584E37F}" sibTransId="{82452609-C0A7-4085-9D43-5C653EA5BE26}"/>
    <dgm:cxn modelId="{111C04E6-C4E5-41C3-B3A1-DD0AD4CB71AC}" srcId="{7A07315D-2EFD-49DE-9625-9099BCF7B963}" destId="{9A6BFF1E-9548-4594-917F-E003EAD6591C}" srcOrd="3" destOrd="0" parTransId="{DC844AF8-A78D-4EC3-96AE-5DBF96932CA7}" sibTransId="{7D4F486D-3652-4315-A7FC-2A1E0275E15A}"/>
    <dgm:cxn modelId="{674E094E-B365-413A-A858-A7278D7E6BAC}" srcId="{7A07315D-2EFD-49DE-9625-9099BCF7B963}" destId="{4D9971DA-F539-4B4B-A901-D206F058F318}" srcOrd="0" destOrd="0" parTransId="{21397BFC-AE02-4A9C-A874-02D6A2130DEE}" sibTransId="{0091935C-F83E-4001-80EE-EB2E6C30D816}"/>
    <dgm:cxn modelId="{2AC677D5-CB67-487E-8EC8-DFE09D594E85}" type="presOf" srcId="{9A6BFF1E-9548-4594-917F-E003EAD6591C}" destId="{20A99C61-C928-40B5-8BF6-99B133618223}" srcOrd="0" destOrd="0" presId="urn:microsoft.com/office/officeart/2005/8/layout/vList5"/>
    <dgm:cxn modelId="{0181349E-4178-4F34-8568-94F32297E05E}" type="presOf" srcId="{F699450E-95D5-49CC-BB88-3CE9E86AF2EA}" destId="{8CF3EC3B-1796-4760-8F26-BB2805C580ED}" srcOrd="0" destOrd="0" presId="urn:microsoft.com/office/officeart/2005/8/layout/vList5"/>
    <dgm:cxn modelId="{3017FE21-02D4-4660-83D5-63D66F7DD9B0}" srcId="{1C00CA1F-E511-4F6B-90AE-D7164DD54851}" destId="{9419680C-13FF-4C04-B353-65F5E823162B}" srcOrd="0" destOrd="0" parTransId="{3C68DB3C-7CDD-48DA-B4EC-3164AE91ADB2}" sibTransId="{3D4E2845-1210-434C-A723-2F621B7BF129}"/>
    <dgm:cxn modelId="{54A27E7A-C71D-4942-B735-23635D8BB497}" srcId="{9A6BFF1E-9548-4594-917F-E003EAD6591C}" destId="{F699450E-95D5-49CC-BB88-3CE9E86AF2EA}" srcOrd="0" destOrd="0" parTransId="{F905244E-A3B0-4B7D-AE0A-27477D0E6DE4}" sibTransId="{684D3B3C-1625-4F46-8CFF-CEDD7967953B}"/>
    <dgm:cxn modelId="{BAFEB6FC-307A-4F0A-9DBC-77092075A892}" type="presOf" srcId="{7A07315D-2EFD-49DE-9625-9099BCF7B963}" destId="{7D18F244-BF83-4294-9CED-3633DB4ED42E}" srcOrd="0" destOrd="0" presId="urn:microsoft.com/office/officeart/2005/8/layout/vList5"/>
    <dgm:cxn modelId="{5FAA002B-13DB-4432-A070-CD8487F93A70}" srcId="{4D9971DA-F539-4B4B-A901-D206F058F318}" destId="{3BBE7468-E81B-4A2B-BBBC-CF0DFA75B85B}" srcOrd="0" destOrd="0" parTransId="{412D45CD-FC48-4C07-BEAE-E5E4C75D3350}" sibTransId="{493EE531-A02F-4370-A015-9843797D7D50}"/>
    <dgm:cxn modelId="{9F1A88B1-EA5E-44D0-8E21-1AAD406E65EE}" srcId="{534CC6DD-659F-46A5-8A44-C9D24A17BF3F}" destId="{EC5DCFCF-0A61-494D-8EC7-00533192E6A1}" srcOrd="0" destOrd="0" parTransId="{E3C11620-4155-4DA9-BE53-A0129A34C712}" sibTransId="{F58DFD00-4E89-4F03-962A-2FD96E1F8170}"/>
    <dgm:cxn modelId="{FE21D188-A1F3-4A5F-8175-1250B3142318}" type="presParOf" srcId="{7D18F244-BF83-4294-9CED-3633DB4ED42E}" destId="{4526AB4F-9387-4D15-A898-C01C8E46F265}" srcOrd="0" destOrd="0" presId="urn:microsoft.com/office/officeart/2005/8/layout/vList5"/>
    <dgm:cxn modelId="{43C71457-9EE5-46CD-8D9C-FBF0C66DC8AA}" type="presParOf" srcId="{4526AB4F-9387-4D15-A898-C01C8E46F265}" destId="{96C03B40-3655-48F4-B362-0D057C9FE637}" srcOrd="0" destOrd="0" presId="urn:microsoft.com/office/officeart/2005/8/layout/vList5"/>
    <dgm:cxn modelId="{99D9E5D0-697B-4319-899F-4A26DD4FC7E1}" type="presParOf" srcId="{4526AB4F-9387-4D15-A898-C01C8E46F265}" destId="{F9D32ADE-14FB-4DCA-9615-D20519B26149}" srcOrd="1" destOrd="0" presId="urn:microsoft.com/office/officeart/2005/8/layout/vList5"/>
    <dgm:cxn modelId="{59464331-B138-4DFB-B04D-6418412F1B40}" type="presParOf" srcId="{7D18F244-BF83-4294-9CED-3633DB4ED42E}" destId="{7E4C5B20-8DC7-4675-B48C-96FE357CE508}" srcOrd="1" destOrd="0" presId="urn:microsoft.com/office/officeart/2005/8/layout/vList5"/>
    <dgm:cxn modelId="{6D904D94-0157-45D7-9D08-C5691B3BD092}" type="presParOf" srcId="{7D18F244-BF83-4294-9CED-3633DB4ED42E}" destId="{D947F1C6-C440-4B85-90F0-D4B65AD5892C}" srcOrd="2" destOrd="0" presId="urn:microsoft.com/office/officeart/2005/8/layout/vList5"/>
    <dgm:cxn modelId="{A1B27315-04DE-4E28-BAB4-6C9F9D759F7D}" type="presParOf" srcId="{D947F1C6-C440-4B85-90F0-D4B65AD5892C}" destId="{14BFDB87-E10C-4D77-AA74-B2B5401867D6}" srcOrd="0" destOrd="0" presId="urn:microsoft.com/office/officeart/2005/8/layout/vList5"/>
    <dgm:cxn modelId="{C00F9211-2E8E-419C-941A-C0C289A2B026}" type="presParOf" srcId="{D947F1C6-C440-4B85-90F0-D4B65AD5892C}" destId="{E312F314-4A30-49BA-931D-317F0D42DE69}" srcOrd="1" destOrd="0" presId="urn:microsoft.com/office/officeart/2005/8/layout/vList5"/>
    <dgm:cxn modelId="{3D1592D4-D0B6-4B15-9FAB-66AB08D610D9}" type="presParOf" srcId="{7D18F244-BF83-4294-9CED-3633DB4ED42E}" destId="{0C70A9F9-AD68-48EE-94DC-9378014E65DF}" srcOrd="3" destOrd="0" presId="urn:microsoft.com/office/officeart/2005/8/layout/vList5"/>
    <dgm:cxn modelId="{AB185CFC-C114-4193-8BEF-33F23A5B8E79}" type="presParOf" srcId="{7D18F244-BF83-4294-9CED-3633DB4ED42E}" destId="{CDFA17D6-76D7-4600-8F1C-FE92EDA13162}" srcOrd="4" destOrd="0" presId="urn:microsoft.com/office/officeart/2005/8/layout/vList5"/>
    <dgm:cxn modelId="{8605A8E4-4D11-489E-A4B5-333A6DE29892}" type="presParOf" srcId="{CDFA17D6-76D7-4600-8F1C-FE92EDA13162}" destId="{F8534EA2-C227-49AB-9373-F9EECD4FEDCC}" srcOrd="0" destOrd="0" presId="urn:microsoft.com/office/officeart/2005/8/layout/vList5"/>
    <dgm:cxn modelId="{43DD11D9-F362-4EF6-8925-8FCC82C16B75}" type="presParOf" srcId="{CDFA17D6-76D7-4600-8F1C-FE92EDA13162}" destId="{0BCCCF32-7480-4633-AAC4-8EFBC450B836}" srcOrd="1" destOrd="0" presId="urn:microsoft.com/office/officeart/2005/8/layout/vList5"/>
    <dgm:cxn modelId="{E1759916-53FB-4664-A6A1-CCD1654BAD4B}" type="presParOf" srcId="{7D18F244-BF83-4294-9CED-3633DB4ED42E}" destId="{4737BFB8-74AF-4637-B419-3681A878243F}" srcOrd="5" destOrd="0" presId="urn:microsoft.com/office/officeart/2005/8/layout/vList5"/>
    <dgm:cxn modelId="{96D12155-676F-4ECE-B837-76E1ACFE5755}" type="presParOf" srcId="{7D18F244-BF83-4294-9CED-3633DB4ED42E}" destId="{F09DAFCC-6B23-486C-81A3-DEB0696AB818}" srcOrd="6" destOrd="0" presId="urn:microsoft.com/office/officeart/2005/8/layout/vList5"/>
    <dgm:cxn modelId="{C6AD6ADE-DF93-4F9B-8DE0-631D8500FEA5}" type="presParOf" srcId="{F09DAFCC-6B23-486C-81A3-DEB0696AB818}" destId="{20A99C61-C928-40B5-8BF6-99B133618223}" srcOrd="0" destOrd="0" presId="urn:microsoft.com/office/officeart/2005/8/layout/vList5"/>
    <dgm:cxn modelId="{971E0BF0-8C09-4248-98A0-0613EA649BC1}" type="presParOf" srcId="{F09DAFCC-6B23-486C-81A3-DEB0696AB818}" destId="{8CF3EC3B-1796-4760-8F26-BB2805C580ED}" srcOrd="1" destOrd="0" presId="urn:microsoft.com/office/officeart/2005/8/layout/vList5"/>
  </dgm:cxnLst>
  <dgm:bg/>
  <dgm:whole/>
</dgm:dataModel>
</file>

<file path=ppt/diagrams/data2.xml><?xml version="1.0" encoding="utf-8"?>
<dgm:dataModel xmlns:dgm="http://schemas.openxmlformats.org/drawingml/2006/diagram" xmlns:a="http://schemas.openxmlformats.org/drawingml/2006/main">
  <dgm:ptLst>
    <dgm:pt modelId="{74EC751E-73DF-4903-B3E6-ECD9F0D4A54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8C71919C-6DC5-4B89-AFBB-D483CA03EF45}">
      <dgm:prSet phldrT="[Текст]"/>
      <dgm:spPr>
        <a:solidFill>
          <a:srgbClr val="EEBCDD">
            <a:alpha val="78000"/>
          </a:srgbClr>
        </a:solidFill>
        <a:effectLst>
          <a:innerShdw blurRad="63500" dist="50800" dir="10800000">
            <a:prstClr val="black">
              <a:alpha val="50000"/>
            </a:prstClr>
          </a:innerShdw>
        </a:effectLst>
      </dgm:spPr>
      <dgm:t>
        <a:bodyPr/>
        <a:lstStyle/>
        <a:p>
          <a:r>
            <a:rPr lang="ru-RU" dirty="0" err="1" smtClean="0">
              <a:solidFill>
                <a:srgbClr val="002060"/>
              </a:solidFill>
            </a:rPr>
            <a:t>Внутридокументальный</a:t>
          </a:r>
          <a:r>
            <a:rPr lang="ru-RU" dirty="0" smtClean="0">
              <a:solidFill>
                <a:srgbClr val="002060"/>
              </a:solidFill>
            </a:rPr>
            <a:t> контроль отчета «Справка (ф. 0504833)»;</a:t>
          </a:r>
          <a:endParaRPr lang="ru-RU" dirty="0">
            <a:solidFill>
              <a:srgbClr val="002060"/>
            </a:solidFill>
          </a:endParaRPr>
        </a:p>
      </dgm:t>
    </dgm:pt>
    <dgm:pt modelId="{1C390417-95C8-40A9-AA35-99F717E71102}" type="parTrans" cxnId="{1B42E721-E0F3-4431-84C9-F1D38D607A2E}">
      <dgm:prSet/>
      <dgm:spPr/>
      <dgm:t>
        <a:bodyPr/>
        <a:lstStyle/>
        <a:p>
          <a:endParaRPr lang="ru-RU"/>
        </a:p>
      </dgm:t>
    </dgm:pt>
    <dgm:pt modelId="{803A785F-5C48-40DF-AD84-FEC286FD796F}" type="sibTrans" cxnId="{1B42E721-E0F3-4431-84C9-F1D38D607A2E}">
      <dgm:prSet/>
      <dgm:spPr/>
      <dgm:t>
        <a:bodyPr/>
        <a:lstStyle/>
        <a:p>
          <a:endParaRPr lang="ru-RU"/>
        </a:p>
      </dgm:t>
    </dgm:pt>
    <dgm:pt modelId="{399F6401-F857-42C1-A70D-05B19078D88D}">
      <dgm:prSet phldrT="[Текст]"/>
      <dgm:spPr>
        <a:solidFill>
          <a:srgbClr val="EAACD5">
            <a:alpha val="90000"/>
          </a:srgbClr>
        </a:solidFill>
        <a:effectLst>
          <a:innerShdw blurRad="63500" dist="50800" dir="10800000">
            <a:prstClr val="black">
              <a:alpha val="50000"/>
            </a:prstClr>
          </a:innerShdw>
        </a:effectLst>
      </dgm:spPr>
      <dgm:t>
        <a:bodyPr/>
        <a:lstStyle/>
        <a:p>
          <a:r>
            <a:rPr lang="ru-RU" dirty="0" err="1" smtClean="0">
              <a:solidFill>
                <a:srgbClr val="002060"/>
              </a:solidFill>
            </a:rPr>
            <a:t>Внутридокументальный</a:t>
          </a:r>
          <a:r>
            <a:rPr lang="ru-RU" dirty="0" smtClean="0">
              <a:solidFill>
                <a:srgbClr val="002060"/>
              </a:solidFill>
            </a:rPr>
            <a:t> контроль отчета «Главная книга (ф. 0504072)» по организации исполнения федерального бюджета в части проверки корректности проведения операций по заключению счетов бюджетного учета при закрытии года; </a:t>
          </a:r>
          <a:endParaRPr lang="ru-RU" dirty="0">
            <a:solidFill>
              <a:srgbClr val="002060"/>
            </a:solidFill>
          </a:endParaRPr>
        </a:p>
      </dgm:t>
    </dgm:pt>
    <dgm:pt modelId="{3FBC69E7-D851-4EF6-A05B-64F23EC61B63}" type="parTrans" cxnId="{7474C211-026C-43B8-8CF1-0EF281FE73C7}">
      <dgm:prSet/>
      <dgm:spPr/>
      <dgm:t>
        <a:bodyPr/>
        <a:lstStyle/>
        <a:p>
          <a:endParaRPr lang="ru-RU"/>
        </a:p>
      </dgm:t>
    </dgm:pt>
    <dgm:pt modelId="{F2E7756F-9F75-4B43-9240-33BBCD9A761D}" type="sibTrans" cxnId="{7474C211-026C-43B8-8CF1-0EF281FE73C7}">
      <dgm:prSet/>
      <dgm:spPr/>
      <dgm:t>
        <a:bodyPr/>
        <a:lstStyle/>
        <a:p>
          <a:endParaRPr lang="ru-RU"/>
        </a:p>
      </dgm:t>
    </dgm:pt>
    <dgm:pt modelId="{20BBE57C-D1C8-47B0-B8C8-2A6F31B78984}">
      <dgm:prSet phldrT="[Текст]"/>
      <dgm:spPr>
        <a:solidFill>
          <a:srgbClr val="DB6FB7">
            <a:alpha val="82000"/>
          </a:srgbClr>
        </a:solidFill>
        <a:effectLst>
          <a:innerShdw blurRad="63500" dist="50800" dir="10800000">
            <a:prstClr val="black">
              <a:alpha val="50000"/>
            </a:prstClr>
          </a:innerShdw>
        </a:effectLst>
      </dgm:spPr>
      <dgm:t>
        <a:bodyPr/>
        <a:lstStyle/>
        <a:p>
          <a:r>
            <a:rPr lang="ru-RU" dirty="0" err="1" smtClean="0">
              <a:solidFill>
                <a:srgbClr val="002060"/>
              </a:solidFill>
            </a:rPr>
            <a:t>Междокументального</a:t>
          </a:r>
          <a:r>
            <a:rPr lang="ru-RU" dirty="0" smtClean="0">
              <a:solidFill>
                <a:srgbClr val="002060"/>
              </a:solidFill>
            </a:rPr>
            <a:t> контроль отчета «Главная книга (ф. 0504072)» по организации исполнения федерального бюджета за последний день дополнительного периода с учетом заключения счетов с отчетом </a:t>
          </a:r>
        </a:p>
        <a:p>
          <a:r>
            <a:rPr lang="ru-RU" dirty="0" smtClean="0">
              <a:solidFill>
                <a:srgbClr val="002060"/>
              </a:solidFill>
            </a:rPr>
            <a:t>«Справка (ф. 0504833)» типа БСЗ </a:t>
          </a:r>
        </a:p>
        <a:p>
          <a:r>
            <a:rPr lang="ru-RU" dirty="0" smtClean="0">
              <a:solidFill>
                <a:srgbClr val="002060"/>
              </a:solidFill>
            </a:rPr>
            <a:t>«Справка (ф. 0504833)» типа БСО </a:t>
          </a:r>
          <a:endParaRPr lang="ru-RU" dirty="0">
            <a:solidFill>
              <a:srgbClr val="002060"/>
            </a:solidFill>
          </a:endParaRPr>
        </a:p>
      </dgm:t>
    </dgm:pt>
    <dgm:pt modelId="{3FADB4F3-6AB9-4BCB-B8E3-F27A4B0233CE}" type="parTrans" cxnId="{E6182C70-F164-422C-B10C-7D738FC99724}">
      <dgm:prSet/>
      <dgm:spPr/>
      <dgm:t>
        <a:bodyPr/>
        <a:lstStyle/>
        <a:p>
          <a:endParaRPr lang="ru-RU"/>
        </a:p>
      </dgm:t>
    </dgm:pt>
    <dgm:pt modelId="{0B512EE9-A9A4-4AC4-A114-857B97080795}" type="sibTrans" cxnId="{E6182C70-F164-422C-B10C-7D738FC99724}">
      <dgm:prSet/>
      <dgm:spPr/>
      <dgm:t>
        <a:bodyPr/>
        <a:lstStyle/>
        <a:p>
          <a:endParaRPr lang="ru-RU"/>
        </a:p>
      </dgm:t>
    </dgm:pt>
    <dgm:pt modelId="{64AB6119-D321-4298-9DE9-250DA4AE1C93}">
      <dgm:prSet/>
      <dgm:spPr>
        <a:solidFill>
          <a:srgbClr val="D24AA5">
            <a:alpha val="89000"/>
          </a:srgbClr>
        </a:solidFill>
        <a:effectLst>
          <a:innerShdw blurRad="63500" dist="50800" dir="10800000">
            <a:prstClr val="black">
              <a:alpha val="50000"/>
            </a:prstClr>
          </a:innerShdw>
        </a:effectLst>
      </dgm:spPr>
      <dgm:t>
        <a:bodyPr/>
        <a:lstStyle/>
        <a:p>
          <a:r>
            <a:rPr lang="ru-RU" dirty="0" err="1" smtClean="0">
              <a:solidFill>
                <a:srgbClr val="002060"/>
              </a:solidFill>
            </a:rPr>
            <a:t>Междокументальный</a:t>
          </a:r>
          <a:r>
            <a:rPr lang="ru-RU" dirty="0" smtClean="0">
              <a:solidFill>
                <a:srgbClr val="002060"/>
              </a:solidFill>
            </a:rPr>
            <a:t> контроль отчета «Главная книга (ф. 0504072)» по организации исполнения федерального бюджета за последний день дополнительного периода с учетом заключения счетов с отчета «Главная книга (ф. 0504072)» по организации исполнения федерального бюджета за первый рабочий день нового года</a:t>
          </a:r>
          <a:endParaRPr lang="ru-RU" dirty="0">
            <a:solidFill>
              <a:srgbClr val="002060"/>
            </a:solidFill>
          </a:endParaRPr>
        </a:p>
      </dgm:t>
    </dgm:pt>
    <dgm:pt modelId="{3305EC97-AB0F-49C5-9FF1-ED117D540911}" type="parTrans" cxnId="{880F421D-6F7E-4B9C-9C19-9FCF791DCA6A}">
      <dgm:prSet/>
      <dgm:spPr/>
      <dgm:t>
        <a:bodyPr/>
        <a:lstStyle/>
        <a:p>
          <a:endParaRPr lang="ru-RU"/>
        </a:p>
      </dgm:t>
    </dgm:pt>
    <dgm:pt modelId="{6ADA11E6-ABBB-4847-A23F-5150C9CE05D1}" type="sibTrans" cxnId="{880F421D-6F7E-4B9C-9C19-9FCF791DCA6A}">
      <dgm:prSet/>
      <dgm:spPr/>
      <dgm:t>
        <a:bodyPr/>
        <a:lstStyle/>
        <a:p>
          <a:endParaRPr lang="ru-RU"/>
        </a:p>
      </dgm:t>
    </dgm:pt>
    <dgm:pt modelId="{5E950437-FF78-49E3-A957-8EC886E40524}" type="pres">
      <dgm:prSet presAssocID="{74EC751E-73DF-4903-B3E6-ECD9F0D4A54F}" presName="linear" presStyleCnt="0">
        <dgm:presLayoutVars>
          <dgm:animLvl val="lvl"/>
          <dgm:resizeHandles val="exact"/>
        </dgm:presLayoutVars>
      </dgm:prSet>
      <dgm:spPr/>
      <dgm:t>
        <a:bodyPr/>
        <a:lstStyle/>
        <a:p>
          <a:endParaRPr lang="ru-RU"/>
        </a:p>
      </dgm:t>
    </dgm:pt>
    <dgm:pt modelId="{9B232F93-B752-448E-918A-B4D097A6DE95}" type="pres">
      <dgm:prSet presAssocID="{8C71919C-6DC5-4B89-AFBB-D483CA03EF45}" presName="parentText" presStyleLbl="node1" presStyleIdx="0" presStyleCnt="4">
        <dgm:presLayoutVars>
          <dgm:chMax val="0"/>
          <dgm:bulletEnabled val="1"/>
        </dgm:presLayoutVars>
      </dgm:prSet>
      <dgm:spPr>
        <a:prstGeom prst="horizontalScroll">
          <a:avLst/>
        </a:prstGeom>
      </dgm:spPr>
      <dgm:t>
        <a:bodyPr/>
        <a:lstStyle/>
        <a:p>
          <a:endParaRPr lang="ru-RU"/>
        </a:p>
      </dgm:t>
    </dgm:pt>
    <dgm:pt modelId="{319D372B-0568-4866-97EA-5338396E4202}" type="pres">
      <dgm:prSet presAssocID="{803A785F-5C48-40DF-AD84-FEC286FD796F}" presName="spacer" presStyleCnt="0"/>
      <dgm:spPr/>
    </dgm:pt>
    <dgm:pt modelId="{5B90FF9E-87FC-4280-A404-68EE5273DAFD}" type="pres">
      <dgm:prSet presAssocID="{399F6401-F857-42C1-A70D-05B19078D88D}" presName="parentText" presStyleLbl="node1" presStyleIdx="1" presStyleCnt="4">
        <dgm:presLayoutVars>
          <dgm:chMax val="0"/>
          <dgm:bulletEnabled val="1"/>
        </dgm:presLayoutVars>
      </dgm:prSet>
      <dgm:spPr>
        <a:prstGeom prst="horizontalScroll">
          <a:avLst/>
        </a:prstGeom>
      </dgm:spPr>
      <dgm:t>
        <a:bodyPr/>
        <a:lstStyle/>
        <a:p>
          <a:endParaRPr lang="ru-RU"/>
        </a:p>
      </dgm:t>
    </dgm:pt>
    <dgm:pt modelId="{2BE5BE6E-45ED-484B-9C47-393E12B1CDA7}" type="pres">
      <dgm:prSet presAssocID="{F2E7756F-9F75-4B43-9240-33BBCD9A761D}" presName="spacer" presStyleCnt="0"/>
      <dgm:spPr/>
    </dgm:pt>
    <dgm:pt modelId="{AC623030-277E-4E0C-8A89-B5D6B1706894}" type="pres">
      <dgm:prSet presAssocID="{20BBE57C-D1C8-47B0-B8C8-2A6F31B78984}" presName="parentText" presStyleLbl="node1" presStyleIdx="2" presStyleCnt="4">
        <dgm:presLayoutVars>
          <dgm:chMax val="0"/>
          <dgm:bulletEnabled val="1"/>
        </dgm:presLayoutVars>
      </dgm:prSet>
      <dgm:spPr>
        <a:prstGeom prst="horizontalScroll">
          <a:avLst/>
        </a:prstGeom>
      </dgm:spPr>
      <dgm:t>
        <a:bodyPr/>
        <a:lstStyle/>
        <a:p>
          <a:endParaRPr lang="ru-RU"/>
        </a:p>
      </dgm:t>
    </dgm:pt>
    <dgm:pt modelId="{7493E4B2-7989-46E6-B58D-68F7225178FD}" type="pres">
      <dgm:prSet presAssocID="{0B512EE9-A9A4-4AC4-A114-857B97080795}" presName="spacer" presStyleCnt="0"/>
      <dgm:spPr/>
    </dgm:pt>
    <dgm:pt modelId="{1787D1D9-69F2-491B-A168-B12BEF3A7776}" type="pres">
      <dgm:prSet presAssocID="{64AB6119-D321-4298-9DE9-250DA4AE1C93}" presName="parentText" presStyleLbl="node1" presStyleIdx="3" presStyleCnt="4">
        <dgm:presLayoutVars>
          <dgm:chMax val="0"/>
          <dgm:bulletEnabled val="1"/>
        </dgm:presLayoutVars>
      </dgm:prSet>
      <dgm:spPr>
        <a:prstGeom prst="horizontalScroll">
          <a:avLst/>
        </a:prstGeom>
      </dgm:spPr>
      <dgm:t>
        <a:bodyPr/>
        <a:lstStyle/>
        <a:p>
          <a:endParaRPr lang="ru-RU"/>
        </a:p>
      </dgm:t>
    </dgm:pt>
  </dgm:ptLst>
  <dgm:cxnLst>
    <dgm:cxn modelId="{E6182C70-F164-422C-B10C-7D738FC99724}" srcId="{74EC751E-73DF-4903-B3E6-ECD9F0D4A54F}" destId="{20BBE57C-D1C8-47B0-B8C8-2A6F31B78984}" srcOrd="2" destOrd="0" parTransId="{3FADB4F3-6AB9-4BCB-B8E3-F27A4B0233CE}" sibTransId="{0B512EE9-A9A4-4AC4-A114-857B97080795}"/>
    <dgm:cxn modelId="{1B42E721-E0F3-4431-84C9-F1D38D607A2E}" srcId="{74EC751E-73DF-4903-B3E6-ECD9F0D4A54F}" destId="{8C71919C-6DC5-4B89-AFBB-D483CA03EF45}" srcOrd="0" destOrd="0" parTransId="{1C390417-95C8-40A9-AA35-99F717E71102}" sibTransId="{803A785F-5C48-40DF-AD84-FEC286FD796F}"/>
    <dgm:cxn modelId="{193F03C9-79E2-4F72-9643-4D0AEE5DFCB6}" type="presOf" srcId="{20BBE57C-D1C8-47B0-B8C8-2A6F31B78984}" destId="{AC623030-277E-4E0C-8A89-B5D6B1706894}" srcOrd="0" destOrd="0" presId="urn:microsoft.com/office/officeart/2005/8/layout/vList2"/>
    <dgm:cxn modelId="{53ADE714-6791-4B78-9ACE-A9EF16A801CD}" type="presOf" srcId="{74EC751E-73DF-4903-B3E6-ECD9F0D4A54F}" destId="{5E950437-FF78-49E3-A957-8EC886E40524}" srcOrd="0" destOrd="0" presId="urn:microsoft.com/office/officeart/2005/8/layout/vList2"/>
    <dgm:cxn modelId="{880F421D-6F7E-4B9C-9C19-9FCF791DCA6A}" srcId="{74EC751E-73DF-4903-B3E6-ECD9F0D4A54F}" destId="{64AB6119-D321-4298-9DE9-250DA4AE1C93}" srcOrd="3" destOrd="0" parTransId="{3305EC97-AB0F-49C5-9FF1-ED117D540911}" sibTransId="{6ADA11E6-ABBB-4847-A23F-5150C9CE05D1}"/>
    <dgm:cxn modelId="{83DA9BBC-FDA0-4A27-B383-0D9A5BA92242}" type="presOf" srcId="{399F6401-F857-42C1-A70D-05B19078D88D}" destId="{5B90FF9E-87FC-4280-A404-68EE5273DAFD}" srcOrd="0" destOrd="0" presId="urn:microsoft.com/office/officeart/2005/8/layout/vList2"/>
    <dgm:cxn modelId="{7474C211-026C-43B8-8CF1-0EF281FE73C7}" srcId="{74EC751E-73DF-4903-B3E6-ECD9F0D4A54F}" destId="{399F6401-F857-42C1-A70D-05B19078D88D}" srcOrd="1" destOrd="0" parTransId="{3FBC69E7-D851-4EF6-A05B-64F23EC61B63}" sibTransId="{F2E7756F-9F75-4B43-9240-33BBCD9A761D}"/>
    <dgm:cxn modelId="{F0CF1DE8-9EDC-4A3E-BD7F-775C49D675FE}" type="presOf" srcId="{8C71919C-6DC5-4B89-AFBB-D483CA03EF45}" destId="{9B232F93-B752-448E-918A-B4D097A6DE95}" srcOrd="0" destOrd="0" presId="urn:microsoft.com/office/officeart/2005/8/layout/vList2"/>
    <dgm:cxn modelId="{A01C370F-484F-4768-9953-9B8A26DAF476}" type="presOf" srcId="{64AB6119-D321-4298-9DE9-250DA4AE1C93}" destId="{1787D1D9-69F2-491B-A168-B12BEF3A7776}" srcOrd="0" destOrd="0" presId="urn:microsoft.com/office/officeart/2005/8/layout/vList2"/>
    <dgm:cxn modelId="{B57E0254-1F4D-496E-937C-E039814D5B15}" type="presParOf" srcId="{5E950437-FF78-49E3-A957-8EC886E40524}" destId="{9B232F93-B752-448E-918A-B4D097A6DE95}" srcOrd="0" destOrd="0" presId="urn:microsoft.com/office/officeart/2005/8/layout/vList2"/>
    <dgm:cxn modelId="{165EF746-A501-4CA8-98E8-79D0CD0ECAC0}" type="presParOf" srcId="{5E950437-FF78-49E3-A957-8EC886E40524}" destId="{319D372B-0568-4866-97EA-5338396E4202}" srcOrd="1" destOrd="0" presId="urn:microsoft.com/office/officeart/2005/8/layout/vList2"/>
    <dgm:cxn modelId="{A7E75847-47EB-4219-B410-E6639C40DFEE}" type="presParOf" srcId="{5E950437-FF78-49E3-A957-8EC886E40524}" destId="{5B90FF9E-87FC-4280-A404-68EE5273DAFD}" srcOrd="2" destOrd="0" presId="urn:microsoft.com/office/officeart/2005/8/layout/vList2"/>
    <dgm:cxn modelId="{0F226AED-1FE8-4409-9FF3-0222D63DBE20}" type="presParOf" srcId="{5E950437-FF78-49E3-A957-8EC886E40524}" destId="{2BE5BE6E-45ED-484B-9C47-393E12B1CDA7}" srcOrd="3" destOrd="0" presId="urn:microsoft.com/office/officeart/2005/8/layout/vList2"/>
    <dgm:cxn modelId="{EC469EFA-AB03-41A0-BDEE-023378F17E53}" type="presParOf" srcId="{5E950437-FF78-49E3-A957-8EC886E40524}" destId="{AC623030-277E-4E0C-8A89-B5D6B1706894}" srcOrd="4" destOrd="0" presId="urn:microsoft.com/office/officeart/2005/8/layout/vList2"/>
    <dgm:cxn modelId="{63528BCB-ED2B-4692-A607-A4E3A85B0BD4}" type="presParOf" srcId="{5E950437-FF78-49E3-A957-8EC886E40524}" destId="{7493E4B2-7989-46E6-B58D-68F7225178FD}" srcOrd="5" destOrd="0" presId="urn:microsoft.com/office/officeart/2005/8/layout/vList2"/>
    <dgm:cxn modelId="{2EA8106D-5F05-4A9D-9561-8EE3EE25D7D7}" type="presParOf" srcId="{5E950437-FF78-49E3-A957-8EC886E40524}" destId="{1787D1D9-69F2-491B-A168-B12BEF3A7776}" srcOrd="6" destOrd="0" presId="urn:microsoft.com/office/officeart/2005/8/layout/vList2"/>
  </dgm:cxnLst>
  <dgm:bg>
    <a:noFill/>
  </dgm:bg>
  <dgm:whole/>
</dgm:dataModel>
</file>

<file path=ppt/diagrams/data20.xml><?xml version="1.0" encoding="utf-8"?>
<dgm:dataModel xmlns:dgm="http://schemas.openxmlformats.org/drawingml/2006/diagram" xmlns:a="http://schemas.openxmlformats.org/drawingml/2006/main">
  <dgm:ptLst>
    <dgm:pt modelId="{A16FEDE7-C78E-453D-A0EE-361586FF983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F6A84FD9-A20E-4CD1-AD5B-C3E6350BC5E2}">
      <dgm:prSet phldrT="[Текст]"/>
      <dgm:spPr>
        <a:solidFill>
          <a:srgbClr val="FFC000"/>
        </a:solidFill>
      </dgm:spPr>
      <dgm:t>
        <a:bodyPr/>
        <a:lstStyle/>
        <a:p>
          <a:r>
            <a:rPr lang="ru-RU" dirty="0" smtClean="0"/>
            <a:t>В ППО АСФК доработано </a:t>
          </a:r>
          <a:endParaRPr lang="ru-RU" dirty="0"/>
        </a:p>
      </dgm:t>
    </dgm:pt>
    <dgm:pt modelId="{6664E15A-567C-482C-AA57-EB45C5A0159D}" type="parTrans" cxnId="{7FBFB237-6E1A-48D7-853D-5F01356C8827}">
      <dgm:prSet/>
      <dgm:spPr/>
      <dgm:t>
        <a:bodyPr/>
        <a:lstStyle/>
        <a:p>
          <a:endParaRPr lang="ru-RU"/>
        </a:p>
      </dgm:t>
    </dgm:pt>
    <dgm:pt modelId="{ECF53053-23F4-4CAE-8CFF-C9B6F4E5384C}" type="sibTrans" cxnId="{7FBFB237-6E1A-48D7-853D-5F01356C8827}">
      <dgm:prSet/>
      <dgm:spPr/>
      <dgm:t>
        <a:bodyPr/>
        <a:lstStyle/>
        <a:p>
          <a:endParaRPr lang="ru-RU"/>
        </a:p>
      </dgm:t>
    </dgm:pt>
    <dgm:pt modelId="{9486AA82-BAAD-4373-BAFC-7CE9988117BF}">
      <dgm:prSet phldrT="[Текст]" custT="1"/>
      <dgm:spPr>
        <a:solidFill>
          <a:schemeClr val="accent1">
            <a:lumMod val="75000"/>
          </a:schemeClr>
        </a:solidFill>
      </dgm:spPr>
      <dgm:t>
        <a:bodyPr/>
        <a:lstStyle/>
        <a:p>
          <a:r>
            <a:rPr lang="ru-RU" sz="1100" dirty="0" smtClean="0"/>
            <a:t>1. Доработана функция формирования аналитических показателей и бухгалтерских  проводок по расчетам АУ/БУ по коду главы в КБК</a:t>
          </a:r>
          <a:endParaRPr lang="ru-RU" sz="1100" dirty="0"/>
        </a:p>
      </dgm:t>
    </dgm:pt>
    <dgm:pt modelId="{D25465CC-8DF3-4330-AA0D-ED9D4BEB932B}" type="parTrans" cxnId="{C4A18233-0E4D-4706-BB7C-AD28606D871A}">
      <dgm:prSet/>
      <dgm:spPr>
        <a:solidFill>
          <a:srgbClr val="FFFF00"/>
        </a:solidFill>
        <a:ln>
          <a:solidFill>
            <a:schemeClr val="accent1">
              <a:lumMod val="25000"/>
            </a:schemeClr>
          </a:solidFill>
        </a:ln>
      </dgm:spPr>
      <dgm:t>
        <a:bodyPr lIns="108000"/>
        <a:lstStyle/>
        <a:p>
          <a:endParaRPr lang="ru-RU"/>
        </a:p>
      </dgm:t>
    </dgm:pt>
    <dgm:pt modelId="{1714E6C3-DE27-46D2-8840-EA4B4B6DA067}" type="sibTrans" cxnId="{C4A18233-0E4D-4706-BB7C-AD28606D871A}">
      <dgm:prSet/>
      <dgm:spPr/>
      <dgm:t>
        <a:bodyPr/>
        <a:lstStyle/>
        <a:p>
          <a:endParaRPr lang="ru-RU"/>
        </a:p>
      </dgm:t>
    </dgm:pt>
    <dgm:pt modelId="{DFFF0D92-3992-4A38-9FBB-A1378656AFC4}">
      <dgm:prSet custT="1"/>
      <dgm:spPr>
        <a:solidFill>
          <a:schemeClr val="accent1">
            <a:lumMod val="75000"/>
          </a:schemeClr>
        </a:solidFill>
      </dgm:spPr>
      <dgm:t>
        <a:bodyPr/>
        <a:lstStyle/>
        <a:p>
          <a:r>
            <a:rPr lang="ru-RU" sz="1100" dirty="0" smtClean="0"/>
            <a:t>2. Доработана функция формирования аналитических показателей и бухгалтерских проводок на счетах № 40601, № 40701 в части указания по невыясненным поступлениям АУ/БУ КБК «10000000000000000180»</a:t>
          </a:r>
        </a:p>
      </dgm:t>
    </dgm:pt>
    <dgm:pt modelId="{A965BB61-F2D0-46CA-AB1B-FEFD97EF1D47}" type="parTrans" cxnId="{3BD03480-8007-4378-B40C-6ADF980081D4}">
      <dgm:prSet/>
      <dgm:spPr>
        <a:solidFill>
          <a:srgbClr val="FFFF00"/>
        </a:solidFill>
        <a:ln>
          <a:solidFill>
            <a:schemeClr val="accent1">
              <a:lumMod val="25000"/>
            </a:schemeClr>
          </a:solidFill>
        </a:ln>
      </dgm:spPr>
      <dgm:t>
        <a:bodyPr/>
        <a:lstStyle/>
        <a:p>
          <a:endParaRPr lang="ru-RU"/>
        </a:p>
      </dgm:t>
    </dgm:pt>
    <dgm:pt modelId="{32249B02-D493-4C9F-AD90-B81074927A2F}" type="sibTrans" cxnId="{3BD03480-8007-4378-B40C-6ADF980081D4}">
      <dgm:prSet/>
      <dgm:spPr/>
      <dgm:t>
        <a:bodyPr/>
        <a:lstStyle/>
        <a:p>
          <a:endParaRPr lang="ru-RU"/>
        </a:p>
      </dgm:t>
    </dgm:pt>
    <dgm:pt modelId="{2F528639-9E76-48BF-9F5F-233E4CD01BFA}">
      <dgm:prSet custT="1"/>
      <dgm:spPr>
        <a:solidFill>
          <a:schemeClr val="accent1">
            <a:lumMod val="75000"/>
          </a:schemeClr>
        </a:solidFill>
      </dgm:spPr>
      <dgm:t>
        <a:bodyPr/>
        <a:lstStyle/>
        <a:p>
          <a:r>
            <a:rPr lang="ru-RU" sz="1100" dirty="0" smtClean="0"/>
            <a:t>3. Доработана процедура по разовой генерации КБК АУ/БУ для наполнения справочников «Доходы», «Расходы», «Источники» кодами вида </a:t>
          </a:r>
          <a:r>
            <a:rPr lang="ru-RU" sz="1100" dirty="0" err="1" smtClean="0"/>
            <a:t>Код_главы+</a:t>
          </a:r>
          <a:r>
            <a:rPr lang="ru-RU" sz="1100" dirty="0" smtClean="0"/>
            <a:t> 00000000000000 +КОСГУ</a:t>
          </a:r>
        </a:p>
      </dgm:t>
    </dgm:pt>
    <dgm:pt modelId="{9B9807B3-A713-497C-8499-C7B9F0F2B026}" type="parTrans" cxnId="{1FF3CCF3-98BE-4F25-B2FD-D64B8E5B40F0}">
      <dgm:prSet/>
      <dgm:spPr>
        <a:solidFill>
          <a:srgbClr val="FFFF00"/>
        </a:solidFill>
        <a:ln>
          <a:solidFill>
            <a:schemeClr val="accent1">
              <a:lumMod val="25000"/>
            </a:schemeClr>
          </a:solidFill>
        </a:ln>
      </dgm:spPr>
      <dgm:t>
        <a:bodyPr/>
        <a:lstStyle/>
        <a:p>
          <a:endParaRPr lang="ru-RU"/>
        </a:p>
      </dgm:t>
    </dgm:pt>
    <dgm:pt modelId="{DCF0B244-175A-4B95-A9D4-73EF9E398267}" type="sibTrans" cxnId="{1FF3CCF3-98BE-4F25-B2FD-D64B8E5B40F0}">
      <dgm:prSet/>
      <dgm:spPr/>
      <dgm:t>
        <a:bodyPr/>
        <a:lstStyle/>
        <a:p>
          <a:endParaRPr lang="ru-RU"/>
        </a:p>
      </dgm:t>
    </dgm:pt>
    <dgm:pt modelId="{7ABF9F8C-98BA-4EEF-8CFF-85501B718776}">
      <dgm:prSet custT="1"/>
      <dgm:spPr>
        <a:solidFill>
          <a:schemeClr val="accent1">
            <a:lumMod val="75000"/>
          </a:schemeClr>
        </a:solidFill>
      </dgm:spPr>
      <dgm:t>
        <a:bodyPr/>
        <a:lstStyle/>
        <a:p>
          <a:r>
            <a:rPr lang="ru-RU" sz="1100" dirty="0" smtClean="0"/>
            <a:t>4.Доработана операция запуска процедуры генерации КБК (с указанием кода ведомства и КОСГУ) в случае отсутствия КБК в справочниках при приеме документов</a:t>
          </a:r>
        </a:p>
      </dgm:t>
    </dgm:pt>
    <dgm:pt modelId="{8EE694BE-3517-4DE2-9E53-EB2C59222CCC}" type="parTrans" cxnId="{1C7C05A2-F37F-405A-AAB3-89F27829FC95}">
      <dgm:prSet/>
      <dgm:spPr>
        <a:solidFill>
          <a:srgbClr val="FFFF00"/>
        </a:solidFill>
        <a:ln>
          <a:solidFill>
            <a:schemeClr val="accent1">
              <a:lumMod val="25000"/>
            </a:schemeClr>
          </a:solidFill>
        </a:ln>
      </dgm:spPr>
      <dgm:t>
        <a:bodyPr/>
        <a:lstStyle/>
        <a:p>
          <a:endParaRPr lang="ru-RU"/>
        </a:p>
      </dgm:t>
    </dgm:pt>
    <dgm:pt modelId="{28C837D6-9666-4AC6-AAFA-2DF7401F177F}" type="sibTrans" cxnId="{1C7C05A2-F37F-405A-AAB3-89F27829FC95}">
      <dgm:prSet/>
      <dgm:spPr/>
      <dgm:t>
        <a:bodyPr/>
        <a:lstStyle/>
        <a:p>
          <a:endParaRPr lang="ru-RU"/>
        </a:p>
      </dgm:t>
    </dgm:pt>
    <dgm:pt modelId="{99F08B05-2A5A-4D79-A823-41E33A5A2B3A}">
      <dgm:prSet custT="1"/>
      <dgm:spPr>
        <a:solidFill>
          <a:schemeClr val="accent1">
            <a:lumMod val="75000"/>
          </a:schemeClr>
        </a:solidFill>
      </dgm:spPr>
      <dgm:t>
        <a:bodyPr/>
        <a:lstStyle/>
        <a:p>
          <a:r>
            <a:rPr lang="ru-RU" sz="1100" dirty="0" smtClean="0"/>
            <a:t>5. Доработано формирование отчета «Отчет о кассовом поступлении и выбытии средств АУ/БУ и иных организаций (ф. 0503155)» </a:t>
          </a:r>
        </a:p>
      </dgm:t>
    </dgm:pt>
    <dgm:pt modelId="{44120FE1-B439-4828-8882-C0404C0D17C7}" type="parTrans" cxnId="{9949B3BB-D995-4276-9CB8-90A9B5C5F175}">
      <dgm:prSet/>
      <dgm:spPr>
        <a:solidFill>
          <a:srgbClr val="FFFF00"/>
        </a:solidFill>
        <a:ln>
          <a:solidFill>
            <a:schemeClr val="accent1">
              <a:lumMod val="25000"/>
            </a:schemeClr>
          </a:solidFill>
        </a:ln>
      </dgm:spPr>
      <dgm:t>
        <a:bodyPr/>
        <a:lstStyle/>
        <a:p>
          <a:endParaRPr lang="ru-RU"/>
        </a:p>
      </dgm:t>
    </dgm:pt>
    <dgm:pt modelId="{03D2A036-202E-42A6-8509-17023F51D1DD}" type="sibTrans" cxnId="{9949B3BB-D995-4276-9CB8-90A9B5C5F175}">
      <dgm:prSet/>
      <dgm:spPr/>
      <dgm:t>
        <a:bodyPr/>
        <a:lstStyle/>
        <a:p>
          <a:endParaRPr lang="ru-RU"/>
        </a:p>
      </dgm:t>
    </dgm:pt>
    <dgm:pt modelId="{88D9F181-014A-4F90-8A00-7D032AE1A399}">
      <dgm:prSet custT="1"/>
      <dgm:spPr>
        <a:solidFill>
          <a:schemeClr val="accent1">
            <a:lumMod val="75000"/>
          </a:schemeClr>
        </a:solidFill>
      </dgm:spPr>
      <dgm:t>
        <a:bodyPr/>
        <a:lstStyle/>
        <a:p>
          <a:r>
            <a:rPr lang="ru-RU" sz="1100" dirty="0" smtClean="0"/>
            <a:t>6. Доработаны процедуры формирования групп базовых показателей «Оперативные показатели по расходам в разрезе АУ/БУ» и «Оперативные показатели в разрезе АУ/БУ»</a:t>
          </a:r>
        </a:p>
      </dgm:t>
    </dgm:pt>
    <dgm:pt modelId="{DE81B0BA-CD14-4C89-BB3B-E22D8FDDEA11}" type="parTrans" cxnId="{33194DEB-F95A-4527-89B9-36EFCC2D42FC}">
      <dgm:prSet/>
      <dgm:spPr>
        <a:solidFill>
          <a:srgbClr val="FFFF00"/>
        </a:solidFill>
        <a:ln>
          <a:solidFill>
            <a:schemeClr val="accent1">
              <a:lumMod val="25000"/>
            </a:schemeClr>
          </a:solidFill>
        </a:ln>
      </dgm:spPr>
      <dgm:t>
        <a:bodyPr/>
        <a:lstStyle/>
        <a:p>
          <a:endParaRPr lang="ru-RU"/>
        </a:p>
      </dgm:t>
    </dgm:pt>
    <dgm:pt modelId="{E744552B-2C42-4A64-AEBB-838DCB156747}" type="sibTrans" cxnId="{33194DEB-F95A-4527-89B9-36EFCC2D42FC}">
      <dgm:prSet/>
      <dgm:spPr/>
      <dgm:t>
        <a:bodyPr/>
        <a:lstStyle/>
        <a:p>
          <a:endParaRPr lang="ru-RU"/>
        </a:p>
      </dgm:t>
    </dgm:pt>
    <dgm:pt modelId="{E14763AF-3E2C-44B5-9359-94880A84D180}">
      <dgm:prSet custT="1"/>
      <dgm:spPr>
        <a:solidFill>
          <a:schemeClr val="accent1">
            <a:lumMod val="75000"/>
          </a:schemeClr>
        </a:solidFill>
      </dgm:spPr>
      <dgm:t>
        <a:bodyPr/>
        <a:lstStyle/>
        <a:p>
          <a:r>
            <a:rPr lang="ru-RU" sz="1100" dirty="0" smtClean="0"/>
            <a:t>7. Доработана процедура формирования отчета «Ведомость учета невыясненных поступлений по счету (ф. 0531853)» по счетам № 40601, № 40701 в части учета в качестве КБК НВС значения «10000000000000000180».</a:t>
          </a:r>
          <a:endParaRPr lang="ru-RU" sz="1100" dirty="0"/>
        </a:p>
      </dgm:t>
    </dgm:pt>
    <dgm:pt modelId="{432A1BF7-962B-4386-94A6-83E45ED52F56}" type="parTrans" cxnId="{0E612E36-5E01-4BAE-B186-0395D036DA09}">
      <dgm:prSet/>
      <dgm:spPr>
        <a:solidFill>
          <a:srgbClr val="FFFF00"/>
        </a:solidFill>
        <a:ln>
          <a:solidFill>
            <a:schemeClr val="accent1">
              <a:lumMod val="25000"/>
            </a:schemeClr>
          </a:solidFill>
        </a:ln>
      </dgm:spPr>
      <dgm:t>
        <a:bodyPr/>
        <a:lstStyle/>
        <a:p>
          <a:endParaRPr lang="ru-RU"/>
        </a:p>
      </dgm:t>
    </dgm:pt>
    <dgm:pt modelId="{489994F3-43A5-4BA0-8E84-4D05C5A25F13}" type="sibTrans" cxnId="{0E612E36-5E01-4BAE-B186-0395D036DA09}">
      <dgm:prSet/>
      <dgm:spPr/>
      <dgm:t>
        <a:bodyPr/>
        <a:lstStyle/>
        <a:p>
          <a:endParaRPr lang="ru-RU"/>
        </a:p>
      </dgm:t>
    </dgm:pt>
    <dgm:pt modelId="{6314D54A-2C8F-43AF-A0CE-0C77C69E3214}" type="pres">
      <dgm:prSet presAssocID="{A16FEDE7-C78E-453D-A0EE-361586FF9833}" presName="cycle" presStyleCnt="0">
        <dgm:presLayoutVars>
          <dgm:chMax val="1"/>
          <dgm:dir/>
          <dgm:animLvl val="ctr"/>
          <dgm:resizeHandles val="exact"/>
        </dgm:presLayoutVars>
      </dgm:prSet>
      <dgm:spPr/>
      <dgm:t>
        <a:bodyPr/>
        <a:lstStyle/>
        <a:p>
          <a:endParaRPr lang="ru-RU"/>
        </a:p>
      </dgm:t>
    </dgm:pt>
    <dgm:pt modelId="{03730054-8E42-4589-B308-C3447126851A}" type="pres">
      <dgm:prSet presAssocID="{F6A84FD9-A20E-4CD1-AD5B-C3E6350BC5E2}" presName="centerShape" presStyleLbl="node0" presStyleIdx="0" presStyleCnt="1" custLinFactNeighborX="978" custLinFactNeighborY="-9214"/>
      <dgm:spPr/>
      <dgm:t>
        <a:bodyPr/>
        <a:lstStyle/>
        <a:p>
          <a:endParaRPr lang="ru-RU"/>
        </a:p>
      </dgm:t>
    </dgm:pt>
    <dgm:pt modelId="{CD81159F-A383-4A3F-BCA4-2F27732A221E}" type="pres">
      <dgm:prSet presAssocID="{D25465CC-8DF3-4330-AA0D-ED9D4BEB932B}" presName="parTrans" presStyleLbl="bgSibTrans2D1" presStyleIdx="0" presStyleCnt="7" custAng="10217736" custScaleX="35507" custLinFactNeighborX="31145" custLinFactNeighborY="-26959"/>
      <dgm:spPr/>
      <dgm:t>
        <a:bodyPr/>
        <a:lstStyle/>
        <a:p>
          <a:endParaRPr lang="ru-RU"/>
        </a:p>
      </dgm:t>
    </dgm:pt>
    <dgm:pt modelId="{7C666AE0-CF2F-40E4-B6F1-B698058E8375}" type="pres">
      <dgm:prSet presAssocID="{9486AA82-BAAD-4373-BAFC-7CE9988117BF}" presName="node" presStyleLbl="node1" presStyleIdx="0" presStyleCnt="7" custScaleX="176739" custScaleY="111545" custRadScaleRad="95185" custRadScaleInc="-23962">
        <dgm:presLayoutVars>
          <dgm:bulletEnabled val="1"/>
        </dgm:presLayoutVars>
      </dgm:prSet>
      <dgm:spPr/>
      <dgm:t>
        <a:bodyPr/>
        <a:lstStyle/>
        <a:p>
          <a:endParaRPr lang="ru-RU"/>
        </a:p>
      </dgm:t>
    </dgm:pt>
    <dgm:pt modelId="{6F8330BA-4289-4538-BFC7-19B91668A332}" type="pres">
      <dgm:prSet presAssocID="{A965BB61-F2D0-46CA-AB1B-FEFD97EF1D47}" presName="parTrans" presStyleLbl="bgSibTrans2D1" presStyleIdx="1" presStyleCnt="7" custAng="10806124" custScaleX="41482" custLinFactNeighborX="34374" custLinFactNeighborY="-11794"/>
      <dgm:spPr/>
      <dgm:t>
        <a:bodyPr/>
        <a:lstStyle/>
        <a:p>
          <a:endParaRPr lang="ru-RU"/>
        </a:p>
      </dgm:t>
    </dgm:pt>
    <dgm:pt modelId="{B69D8E17-1072-4399-9B50-0E3F39FB1A80}" type="pres">
      <dgm:prSet presAssocID="{DFFF0D92-3992-4A38-9FBB-A1378656AFC4}" presName="node" presStyleLbl="node1" presStyleIdx="1" presStyleCnt="7" custScaleX="176739" custScaleY="111545" custRadScaleRad="95461" custRadScaleInc="-35433">
        <dgm:presLayoutVars>
          <dgm:bulletEnabled val="1"/>
        </dgm:presLayoutVars>
      </dgm:prSet>
      <dgm:spPr/>
      <dgm:t>
        <a:bodyPr/>
        <a:lstStyle/>
        <a:p>
          <a:endParaRPr lang="ru-RU"/>
        </a:p>
      </dgm:t>
    </dgm:pt>
    <dgm:pt modelId="{1A488011-86FB-4213-8A4F-70E59E819065}" type="pres">
      <dgm:prSet presAssocID="{9B9807B3-A713-497C-8499-C7B9F0F2B026}" presName="parTrans" presStyleLbl="bgSibTrans2D1" presStyleIdx="2" presStyleCnt="7" custAng="10830806" custScaleX="39113" custLinFactNeighborX="35139" custLinFactNeighborY="35315"/>
      <dgm:spPr/>
      <dgm:t>
        <a:bodyPr/>
        <a:lstStyle/>
        <a:p>
          <a:endParaRPr lang="ru-RU"/>
        </a:p>
      </dgm:t>
    </dgm:pt>
    <dgm:pt modelId="{6F541FC2-AACA-4DFD-AE3A-8A9EC2ED56DF}" type="pres">
      <dgm:prSet presAssocID="{2F528639-9E76-48BF-9F5F-233E4CD01BFA}" presName="node" presStyleLbl="node1" presStyleIdx="2" presStyleCnt="7" custScaleX="176739" custScaleY="111545" custRadScaleRad="110303" custRadScaleInc="-52665">
        <dgm:presLayoutVars>
          <dgm:bulletEnabled val="1"/>
        </dgm:presLayoutVars>
      </dgm:prSet>
      <dgm:spPr/>
      <dgm:t>
        <a:bodyPr/>
        <a:lstStyle/>
        <a:p>
          <a:endParaRPr lang="ru-RU"/>
        </a:p>
      </dgm:t>
    </dgm:pt>
    <dgm:pt modelId="{D04108D2-7F52-43E8-85D3-E2DD9A6AD3EE}" type="pres">
      <dgm:prSet presAssocID="{8EE694BE-3517-4DE2-9E53-EB2C59222CCC}" presName="parTrans" presStyleLbl="bgSibTrans2D1" presStyleIdx="3" presStyleCnt="7" custAng="10875030" custScaleX="55440" custLinFactNeighborX="667" custLinFactNeighborY="57287"/>
      <dgm:spPr/>
      <dgm:t>
        <a:bodyPr/>
        <a:lstStyle/>
        <a:p>
          <a:endParaRPr lang="ru-RU"/>
        </a:p>
      </dgm:t>
    </dgm:pt>
    <dgm:pt modelId="{73BE14B1-71F5-4660-81C8-A2C1CF95930B}" type="pres">
      <dgm:prSet presAssocID="{7ABF9F8C-98BA-4EEF-8CFF-85501B718776}" presName="node" presStyleLbl="node1" presStyleIdx="3" presStyleCnt="7" custScaleX="176739" custScaleY="111545" custRadScaleRad="100295" custRadScaleInc="2558">
        <dgm:presLayoutVars>
          <dgm:bulletEnabled val="1"/>
        </dgm:presLayoutVars>
      </dgm:prSet>
      <dgm:spPr/>
      <dgm:t>
        <a:bodyPr/>
        <a:lstStyle/>
        <a:p>
          <a:endParaRPr lang="ru-RU"/>
        </a:p>
      </dgm:t>
    </dgm:pt>
    <dgm:pt modelId="{5E5AE2DD-4136-40AF-97A5-08ACE6E08279}" type="pres">
      <dgm:prSet presAssocID="{44120FE1-B439-4828-8882-C0404C0D17C7}" presName="parTrans" presStyleLbl="bgSibTrans2D1" presStyleIdx="4" presStyleCnt="7" custAng="10776012" custScaleX="37098" custLinFactNeighborX="-34827" custLinFactNeighborY="28628"/>
      <dgm:spPr/>
      <dgm:t>
        <a:bodyPr/>
        <a:lstStyle/>
        <a:p>
          <a:endParaRPr lang="ru-RU"/>
        </a:p>
      </dgm:t>
    </dgm:pt>
    <dgm:pt modelId="{A9E8F18F-3A7E-4AED-967A-D3603C461B21}" type="pres">
      <dgm:prSet presAssocID="{99F08B05-2A5A-4D79-A823-41E33A5A2B3A}" presName="node" presStyleLbl="node1" presStyleIdx="4" presStyleCnt="7" custScaleX="176739" custScaleY="111545" custRadScaleRad="112953" custRadScaleInc="59545">
        <dgm:presLayoutVars>
          <dgm:bulletEnabled val="1"/>
        </dgm:presLayoutVars>
      </dgm:prSet>
      <dgm:spPr/>
      <dgm:t>
        <a:bodyPr/>
        <a:lstStyle/>
        <a:p>
          <a:endParaRPr lang="ru-RU"/>
        </a:p>
      </dgm:t>
    </dgm:pt>
    <dgm:pt modelId="{560996D5-E158-4498-A854-75DCCD83E034}" type="pres">
      <dgm:prSet presAssocID="{DE81B0BA-CD14-4C89-BB3B-E22D8FDDEA11}" presName="parTrans" presStyleLbl="bgSibTrans2D1" presStyleIdx="5" presStyleCnt="7" custAng="10665543" custScaleX="40998" custLinFactNeighborX="-36149" custLinFactNeighborY="-28630"/>
      <dgm:spPr/>
      <dgm:t>
        <a:bodyPr/>
        <a:lstStyle/>
        <a:p>
          <a:endParaRPr lang="ru-RU"/>
        </a:p>
      </dgm:t>
    </dgm:pt>
    <dgm:pt modelId="{BF56D8C3-3287-429F-BE98-88FA3C90EBBE}" type="pres">
      <dgm:prSet presAssocID="{88D9F181-014A-4F90-8A00-7D032AE1A399}" presName="node" presStyleLbl="node1" presStyleIdx="5" presStyleCnt="7" custScaleX="176739" custScaleY="111545" custRadScaleRad="97484" custRadScaleInc="38969">
        <dgm:presLayoutVars>
          <dgm:bulletEnabled val="1"/>
        </dgm:presLayoutVars>
      </dgm:prSet>
      <dgm:spPr/>
      <dgm:t>
        <a:bodyPr/>
        <a:lstStyle/>
        <a:p>
          <a:endParaRPr lang="ru-RU"/>
        </a:p>
      </dgm:t>
    </dgm:pt>
    <dgm:pt modelId="{38A72A8B-AA98-4790-A036-2B627C6AF2E7}" type="pres">
      <dgm:prSet presAssocID="{432A1BF7-962B-4386-94A6-83E45ED52F56}" presName="parTrans" presStyleLbl="bgSibTrans2D1" presStyleIdx="6" presStyleCnt="7" custAng="11595151" custScaleX="33897" custLinFactNeighborX="-33220" custLinFactNeighborY="-25219"/>
      <dgm:spPr/>
      <dgm:t>
        <a:bodyPr/>
        <a:lstStyle/>
        <a:p>
          <a:endParaRPr lang="ru-RU"/>
        </a:p>
      </dgm:t>
    </dgm:pt>
    <dgm:pt modelId="{D2223832-8A94-41D0-9B7C-B90825B1EFC1}" type="pres">
      <dgm:prSet presAssocID="{E14763AF-3E2C-44B5-9359-94880A84D180}" presName="node" presStyleLbl="node1" presStyleIdx="6" presStyleCnt="7" custScaleX="176739" custScaleY="111545" custRadScaleRad="94536" custRadScaleInc="25210">
        <dgm:presLayoutVars>
          <dgm:bulletEnabled val="1"/>
        </dgm:presLayoutVars>
      </dgm:prSet>
      <dgm:spPr/>
      <dgm:t>
        <a:bodyPr/>
        <a:lstStyle/>
        <a:p>
          <a:endParaRPr lang="ru-RU"/>
        </a:p>
      </dgm:t>
    </dgm:pt>
  </dgm:ptLst>
  <dgm:cxnLst>
    <dgm:cxn modelId="{5313C6A4-94F9-490C-B084-BBDDE5DB2EFD}" type="presOf" srcId="{88D9F181-014A-4F90-8A00-7D032AE1A399}" destId="{BF56D8C3-3287-429F-BE98-88FA3C90EBBE}" srcOrd="0" destOrd="0" presId="urn:microsoft.com/office/officeart/2005/8/layout/radial4"/>
    <dgm:cxn modelId="{0337E2BE-FEDF-42D8-8630-11AD59F74ACE}" type="presOf" srcId="{A965BB61-F2D0-46CA-AB1B-FEFD97EF1D47}" destId="{6F8330BA-4289-4538-BFC7-19B91668A332}" srcOrd="0" destOrd="0" presId="urn:microsoft.com/office/officeart/2005/8/layout/radial4"/>
    <dgm:cxn modelId="{C4A18233-0E4D-4706-BB7C-AD28606D871A}" srcId="{F6A84FD9-A20E-4CD1-AD5B-C3E6350BC5E2}" destId="{9486AA82-BAAD-4373-BAFC-7CE9988117BF}" srcOrd="0" destOrd="0" parTransId="{D25465CC-8DF3-4330-AA0D-ED9D4BEB932B}" sibTransId="{1714E6C3-DE27-46D2-8840-EA4B4B6DA067}"/>
    <dgm:cxn modelId="{3BD03480-8007-4378-B40C-6ADF980081D4}" srcId="{F6A84FD9-A20E-4CD1-AD5B-C3E6350BC5E2}" destId="{DFFF0D92-3992-4A38-9FBB-A1378656AFC4}" srcOrd="1" destOrd="0" parTransId="{A965BB61-F2D0-46CA-AB1B-FEFD97EF1D47}" sibTransId="{32249B02-D493-4C9F-AD90-B81074927A2F}"/>
    <dgm:cxn modelId="{7FBFB237-6E1A-48D7-853D-5F01356C8827}" srcId="{A16FEDE7-C78E-453D-A0EE-361586FF9833}" destId="{F6A84FD9-A20E-4CD1-AD5B-C3E6350BC5E2}" srcOrd="0" destOrd="0" parTransId="{6664E15A-567C-482C-AA57-EB45C5A0159D}" sibTransId="{ECF53053-23F4-4CAE-8CFF-C9B6F4E5384C}"/>
    <dgm:cxn modelId="{F96FDA57-75C8-4167-B589-8CD49A450DDB}" type="presOf" srcId="{8EE694BE-3517-4DE2-9E53-EB2C59222CCC}" destId="{D04108D2-7F52-43E8-85D3-E2DD9A6AD3EE}" srcOrd="0" destOrd="0" presId="urn:microsoft.com/office/officeart/2005/8/layout/radial4"/>
    <dgm:cxn modelId="{57D15000-49B3-4039-82A7-63C905744E12}" type="presOf" srcId="{44120FE1-B439-4828-8882-C0404C0D17C7}" destId="{5E5AE2DD-4136-40AF-97A5-08ACE6E08279}" srcOrd="0" destOrd="0" presId="urn:microsoft.com/office/officeart/2005/8/layout/radial4"/>
    <dgm:cxn modelId="{F492E7BD-33F9-42DB-A706-C43A50868EA9}" type="presOf" srcId="{7ABF9F8C-98BA-4EEF-8CFF-85501B718776}" destId="{73BE14B1-71F5-4660-81C8-A2C1CF95930B}" srcOrd="0" destOrd="0" presId="urn:microsoft.com/office/officeart/2005/8/layout/radial4"/>
    <dgm:cxn modelId="{F44E7492-87B8-4D4C-A839-5E8582D81186}" type="presOf" srcId="{2F528639-9E76-48BF-9F5F-233E4CD01BFA}" destId="{6F541FC2-AACA-4DFD-AE3A-8A9EC2ED56DF}" srcOrd="0" destOrd="0" presId="urn:microsoft.com/office/officeart/2005/8/layout/radial4"/>
    <dgm:cxn modelId="{33194DEB-F95A-4527-89B9-36EFCC2D42FC}" srcId="{F6A84FD9-A20E-4CD1-AD5B-C3E6350BC5E2}" destId="{88D9F181-014A-4F90-8A00-7D032AE1A399}" srcOrd="5" destOrd="0" parTransId="{DE81B0BA-CD14-4C89-BB3B-E22D8FDDEA11}" sibTransId="{E744552B-2C42-4A64-AEBB-838DCB156747}"/>
    <dgm:cxn modelId="{2C529926-1B50-42AD-B01E-5A257FFEB11A}" type="presOf" srcId="{9486AA82-BAAD-4373-BAFC-7CE9988117BF}" destId="{7C666AE0-CF2F-40E4-B6F1-B698058E8375}" srcOrd="0" destOrd="0" presId="urn:microsoft.com/office/officeart/2005/8/layout/radial4"/>
    <dgm:cxn modelId="{1FF3CCF3-98BE-4F25-B2FD-D64B8E5B40F0}" srcId="{F6A84FD9-A20E-4CD1-AD5B-C3E6350BC5E2}" destId="{2F528639-9E76-48BF-9F5F-233E4CD01BFA}" srcOrd="2" destOrd="0" parTransId="{9B9807B3-A713-497C-8499-C7B9F0F2B026}" sibTransId="{DCF0B244-175A-4B95-A9D4-73EF9E398267}"/>
    <dgm:cxn modelId="{1C7C05A2-F37F-405A-AAB3-89F27829FC95}" srcId="{F6A84FD9-A20E-4CD1-AD5B-C3E6350BC5E2}" destId="{7ABF9F8C-98BA-4EEF-8CFF-85501B718776}" srcOrd="3" destOrd="0" parTransId="{8EE694BE-3517-4DE2-9E53-EB2C59222CCC}" sibTransId="{28C837D6-9666-4AC6-AAFA-2DF7401F177F}"/>
    <dgm:cxn modelId="{0E612E36-5E01-4BAE-B186-0395D036DA09}" srcId="{F6A84FD9-A20E-4CD1-AD5B-C3E6350BC5E2}" destId="{E14763AF-3E2C-44B5-9359-94880A84D180}" srcOrd="6" destOrd="0" parTransId="{432A1BF7-962B-4386-94A6-83E45ED52F56}" sibTransId="{489994F3-43A5-4BA0-8E84-4D05C5A25F13}"/>
    <dgm:cxn modelId="{B8ECA550-CE0D-4503-9C15-2B5E6B48863E}" type="presOf" srcId="{99F08B05-2A5A-4D79-A823-41E33A5A2B3A}" destId="{A9E8F18F-3A7E-4AED-967A-D3603C461B21}" srcOrd="0" destOrd="0" presId="urn:microsoft.com/office/officeart/2005/8/layout/radial4"/>
    <dgm:cxn modelId="{D196AD7B-277F-452D-8B0F-6FE53824A2A1}" type="presOf" srcId="{432A1BF7-962B-4386-94A6-83E45ED52F56}" destId="{38A72A8B-AA98-4790-A036-2B627C6AF2E7}" srcOrd="0" destOrd="0" presId="urn:microsoft.com/office/officeart/2005/8/layout/radial4"/>
    <dgm:cxn modelId="{E1A60786-EAEE-43C6-A672-04F515BB8756}" type="presOf" srcId="{F6A84FD9-A20E-4CD1-AD5B-C3E6350BC5E2}" destId="{03730054-8E42-4589-B308-C3447126851A}" srcOrd="0" destOrd="0" presId="urn:microsoft.com/office/officeart/2005/8/layout/radial4"/>
    <dgm:cxn modelId="{50E31ABA-FBC7-42F3-9F4D-75C9A194E09C}" type="presOf" srcId="{D25465CC-8DF3-4330-AA0D-ED9D4BEB932B}" destId="{CD81159F-A383-4A3F-BCA4-2F27732A221E}" srcOrd="0" destOrd="0" presId="urn:microsoft.com/office/officeart/2005/8/layout/radial4"/>
    <dgm:cxn modelId="{C18EEC3F-B5CC-46DA-9AF3-20D0A2EC7105}" type="presOf" srcId="{DE81B0BA-CD14-4C89-BB3B-E22D8FDDEA11}" destId="{560996D5-E158-4498-A854-75DCCD83E034}" srcOrd="0" destOrd="0" presId="urn:microsoft.com/office/officeart/2005/8/layout/radial4"/>
    <dgm:cxn modelId="{508971F0-16F8-489F-B900-96908937ED65}" type="presOf" srcId="{E14763AF-3E2C-44B5-9359-94880A84D180}" destId="{D2223832-8A94-41D0-9B7C-B90825B1EFC1}" srcOrd="0" destOrd="0" presId="urn:microsoft.com/office/officeart/2005/8/layout/radial4"/>
    <dgm:cxn modelId="{2BF17A8E-9E1F-4838-9B31-2ED55A7D4E86}" type="presOf" srcId="{9B9807B3-A713-497C-8499-C7B9F0F2B026}" destId="{1A488011-86FB-4213-8A4F-70E59E819065}" srcOrd="0" destOrd="0" presId="urn:microsoft.com/office/officeart/2005/8/layout/radial4"/>
    <dgm:cxn modelId="{228CCB6A-0457-4B3A-8B83-7D2C6E6A130C}" type="presOf" srcId="{DFFF0D92-3992-4A38-9FBB-A1378656AFC4}" destId="{B69D8E17-1072-4399-9B50-0E3F39FB1A80}" srcOrd="0" destOrd="0" presId="urn:microsoft.com/office/officeart/2005/8/layout/radial4"/>
    <dgm:cxn modelId="{B2A29A99-8C60-4207-9ACB-D2C017810CC5}" type="presOf" srcId="{A16FEDE7-C78E-453D-A0EE-361586FF9833}" destId="{6314D54A-2C8F-43AF-A0CE-0C77C69E3214}" srcOrd="0" destOrd="0" presId="urn:microsoft.com/office/officeart/2005/8/layout/radial4"/>
    <dgm:cxn modelId="{9949B3BB-D995-4276-9CB8-90A9B5C5F175}" srcId="{F6A84FD9-A20E-4CD1-AD5B-C3E6350BC5E2}" destId="{99F08B05-2A5A-4D79-A823-41E33A5A2B3A}" srcOrd="4" destOrd="0" parTransId="{44120FE1-B439-4828-8882-C0404C0D17C7}" sibTransId="{03D2A036-202E-42A6-8509-17023F51D1DD}"/>
    <dgm:cxn modelId="{3D197F42-D409-4F0D-B694-9EE66D9321E6}" type="presParOf" srcId="{6314D54A-2C8F-43AF-A0CE-0C77C69E3214}" destId="{03730054-8E42-4589-B308-C3447126851A}" srcOrd="0" destOrd="0" presId="urn:microsoft.com/office/officeart/2005/8/layout/radial4"/>
    <dgm:cxn modelId="{632B720E-4AAF-4AAF-9841-E5F250343730}" type="presParOf" srcId="{6314D54A-2C8F-43AF-A0CE-0C77C69E3214}" destId="{CD81159F-A383-4A3F-BCA4-2F27732A221E}" srcOrd="1" destOrd="0" presId="urn:microsoft.com/office/officeart/2005/8/layout/radial4"/>
    <dgm:cxn modelId="{01B7CF4E-3C87-4E40-A05B-9D0AE1AE7451}" type="presParOf" srcId="{6314D54A-2C8F-43AF-A0CE-0C77C69E3214}" destId="{7C666AE0-CF2F-40E4-B6F1-B698058E8375}" srcOrd="2" destOrd="0" presId="urn:microsoft.com/office/officeart/2005/8/layout/radial4"/>
    <dgm:cxn modelId="{55C71E1B-AA99-401E-AF6D-F61586EF7997}" type="presParOf" srcId="{6314D54A-2C8F-43AF-A0CE-0C77C69E3214}" destId="{6F8330BA-4289-4538-BFC7-19B91668A332}" srcOrd="3" destOrd="0" presId="urn:microsoft.com/office/officeart/2005/8/layout/radial4"/>
    <dgm:cxn modelId="{244BC3D8-AA3F-43ED-999B-A0B514D28BBE}" type="presParOf" srcId="{6314D54A-2C8F-43AF-A0CE-0C77C69E3214}" destId="{B69D8E17-1072-4399-9B50-0E3F39FB1A80}" srcOrd="4" destOrd="0" presId="urn:microsoft.com/office/officeart/2005/8/layout/radial4"/>
    <dgm:cxn modelId="{19EC4C21-FE78-439D-92F9-F88DF2B16EC9}" type="presParOf" srcId="{6314D54A-2C8F-43AF-A0CE-0C77C69E3214}" destId="{1A488011-86FB-4213-8A4F-70E59E819065}" srcOrd="5" destOrd="0" presId="urn:microsoft.com/office/officeart/2005/8/layout/radial4"/>
    <dgm:cxn modelId="{FCF0B47A-E8F8-4729-9BF1-923FCB630E81}" type="presParOf" srcId="{6314D54A-2C8F-43AF-A0CE-0C77C69E3214}" destId="{6F541FC2-AACA-4DFD-AE3A-8A9EC2ED56DF}" srcOrd="6" destOrd="0" presId="urn:microsoft.com/office/officeart/2005/8/layout/radial4"/>
    <dgm:cxn modelId="{0B3FAF9C-74B7-4018-8DC2-F6A88C55D315}" type="presParOf" srcId="{6314D54A-2C8F-43AF-A0CE-0C77C69E3214}" destId="{D04108D2-7F52-43E8-85D3-E2DD9A6AD3EE}" srcOrd="7" destOrd="0" presId="urn:microsoft.com/office/officeart/2005/8/layout/radial4"/>
    <dgm:cxn modelId="{65AFADF4-9A2C-4CA8-A819-E53A0CEBC481}" type="presParOf" srcId="{6314D54A-2C8F-43AF-A0CE-0C77C69E3214}" destId="{73BE14B1-71F5-4660-81C8-A2C1CF95930B}" srcOrd="8" destOrd="0" presId="urn:microsoft.com/office/officeart/2005/8/layout/radial4"/>
    <dgm:cxn modelId="{8D6B4FC8-6288-4D5B-8BBD-8A0F4B4460B0}" type="presParOf" srcId="{6314D54A-2C8F-43AF-A0CE-0C77C69E3214}" destId="{5E5AE2DD-4136-40AF-97A5-08ACE6E08279}" srcOrd="9" destOrd="0" presId="urn:microsoft.com/office/officeart/2005/8/layout/radial4"/>
    <dgm:cxn modelId="{3E2F7CEF-4660-4E6B-982E-E886C5189B4B}" type="presParOf" srcId="{6314D54A-2C8F-43AF-A0CE-0C77C69E3214}" destId="{A9E8F18F-3A7E-4AED-967A-D3603C461B21}" srcOrd="10" destOrd="0" presId="urn:microsoft.com/office/officeart/2005/8/layout/radial4"/>
    <dgm:cxn modelId="{675320AC-1B16-41B5-A81D-E463D0255945}" type="presParOf" srcId="{6314D54A-2C8F-43AF-A0CE-0C77C69E3214}" destId="{560996D5-E158-4498-A854-75DCCD83E034}" srcOrd="11" destOrd="0" presId="urn:microsoft.com/office/officeart/2005/8/layout/radial4"/>
    <dgm:cxn modelId="{F40D61CB-0DD0-49D0-B45D-24A9090E2C50}" type="presParOf" srcId="{6314D54A-2C8F-43AF-A0CE-0C77C69E3214}" destId="{BF56D8C3-3287-429F-BE98-88FA3C90EBBE}" srcOrd="12" destOrd="0" presId="urn:microsoft.com/office/officeart/2005/8/layout/radial4"/>
    <dgm:cxn modelId="{1F979E64-6102-46AB-B067-0DD0BC6C5C61}" type="presParOf" srcId="{6314D54A-2C8F-43AF-A0CE-0C77C69E3214}" destId="{38A72A8B-AA98-4790-A036-2B627C6AF2E7}" srcOrd="13" destOrd="0" presId="urn:microsoft.com/office/officeart/2005/8/layout/radial4"/>
    <dgm:cxn modelId="{3F4FE0FB-3ED9-4E53-97CF-EAA52451B612}" type="presParOf" srcId="{6314D54A-2C8F-43AF-A0CE-0C77C69E3214}" destId="{D2223832-8A94-41D0-9B7C-B90825B1EFC1}" srcOrd="14" destOrd="0" presId="urn:microsoft.com/office/officeart/2005/8/layout/radial4"/>
  </dgm:cxnLst>
  <dgm:bg/>
  <dgm:whole/>
</dgm:dataModel>
</file>

<file path=ppt/diagrams/data21.xml><?xml version="1.0" encoding="utf-8"?>
<dgm:dataModel xmlns:dgm="http://schemas.openxmlformats.org/drawingml/2006/diagram" xmlns:a="http://schemas.openxmlformats.org/drawingml/2006/main">
  <dgm:ptLst>
    <dgm:pt modelId="{5F612574-D93E-49A1-99B6-55E24AA6AAE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A78887CC-7EB4-4A38-8C67-D6F187CA0E75}">
      <dgm:prSet phldrT="[Текст]"/>
      <dgm:spPr>
        <a:solidFill>
          <a:schemeClr val="accent5">
            <a:lumMod val="75000"/>
          </a:schemeClr>
        </a:solidFill>
      </dgm:spPr>
      <dgm:t>
        <a:bodyPr/>
        <a:lstStyle/>
        <a:p>
          <a:r>
            <a:rPr lang="ru-RU" dirty="0" smtClean="0"/>
            <a:t>«Заявка на кассовый расход (ф. 0531801)»;</a:t>
          </a:r>
          <a:endParaRPr lang="ru-RU" dirty="0"/>
        </a:p>
      </dgm:t>
    </dgm:pt>
    <dgm:pt modelId="{E2B0F2AC-C8B6-4ED3-BF06-9AC634F71D7C}" type="parTrans" cxnId="{603D4B19-0D44-43D6-9588-FF67C7DFE7F0}">
      <dgm:prSet/>
      <dgm:spPr/>
      <dgm:t>
        <a:bodyPr/>
        <a:lstStyle/>
        <a:p>
          <a:endParaRPr lang="ru-RU"/>
        </a:p>
      </dgm:t>
    </dgm:pt>
    <dgm:pt modelId="{2AF6ECE4-1674-41F1-9D3C-ADFF64792315}" type="sibTrans" cxnId="{603D4B19-0D44-43D6-9588-FF67C7DFE7F0}">
      <dgm:prSet/>
      <dgm:spPr/>
      <dgm:t>
        <a:bodyPr/>
        <a:lstStyle/>
        <a:p>
          <a:endParaRPr lang="ru-RU"/>
        </a:p>
      </dgm:t>
    </dgm:pt>
    <dgm:pt modelId="{15FB6B2E-D71F-4A14-B492-D36388DE111D}">
      <dgm:prSet/>
      <dgm:spPr>
        <a:solidFill>
          <a:schemeClr val="accent5">
            <a:lumMod val="75000"/>
          </a:schemeClr>
        </a:solidFill>
      </dgm:spPr>
      <dgm:t>
        <a:bodyPr/>
        <a:lstStyle/>
        <a:p>
          <a:r>
            <a:rPr lang="ru-RU" dirty="0" smtClean="0"/>
            <a:t>«Заявка на кассовый расход (сокращенная) (ф. 0531851)»; </a:t>
          </a:r>
        </a:p>
      </dgm:t>
    </dgm:pt>
    <dgm:pt modelId="{62D1299D-D522-439F-AB3D-6601E2C5E47F}" type="parTrans" cxnId="{8DE81069-8DA0-45CF-A003-0D97A0859252}">
      <dgm:prSet/>
      <dgm:spPr/>
      <dgm:t>
        <a:bodyPr/>
        <a:lstStyle/>
        <a:p>
          <a:endParaRPr lang="ru-RU"/>
        </a:p>
      </dgm:t>
    </dgm:pt>
    <dgm:pt modelId="{6DBECF92-969D-4D34-8220-F23DB73B6F96}" type="sibTrans" cxnId="{8DE81069-8DA0-45CF-A003-0D97A0859252}">
      <dgm:prSet/>
      <dgm:spPr/>
      <dgm:t>
        <a:bodyPr/>
        <a:lstStyle/>
        <a:p>
          <a:endParaRPr lang="ru-RU"/>
        </a:p>
      </dgm:t>
    </dgm:pt>
    <dgm:pt modelId="{1DDE683E-C18F-4F9B-A746-A916DF49D858}">
      <dgm:prSet/>
      <dgm:spPr>
        <a:solidFill>
          <a:schemeClr val="accent5">
            <a:lumMod val="75000"/>
          </a:schemeClr>
        </a:solidFill>
      </dgm:spPr>
      <dgm:t>
        <a:bodyPr/>
        <a:lstStyle/>
        <a:p>
          <a:r>
            <a:rPr lang="ru-RU" dirty="0" smtClean="0"/>
            <a:t>«Заявка на получение наличных денег (ф. 0531802)»;</a:t>
          </a:r>
        </a:p>
      </dgm:t>
    </dgm:pt>
    <dgm:pt modelId="{DDBCEE15-66F7-41E5-B533-93852F1B04BF}" type="parTrans" cxnId="{0A5E4A28-6998-444F-9EC9-33A3ABCD717D}">
      <dgm:prSet/>
      <dgm:spPr/>
      <dgm:t>
        <a:bodyPr/>
        <a:lstStyle/>
        <a:p>
          <a:endParaRPr lang="ru-RU"/>
        </a:p>
      </dgm:t>
    </dgm:pt>
    <dgm:pt modelId="{11066E83-26EC-46E2-A7BE-E34A92D177C2}" type="sibTrans" cxnId="{0A5E4A28-6998-444F-9EC9-33A3ABCD717D}">
      <dgm:prSet/>
      <dgm:spPr/>
      <dgm:t>
        <a:bodyPr/>
        <a:lstStyle/>
        <a:p>
          <a:endParaRPr lang="ru-RU"/>
        </a:p>
      </dgm:t>
    </dgm:pt>
    <dgm:pt modelId="{FA6C37BA-ECFC-45B2-90B6-C4C1C92FD907}">
      <dgm:prSet/>
      <dgm:spPr>
        <a:solidFill>
          <a:schemeClr val="accent5">
            <a:lumMod val="75000"/>
          </a:schemeClr>
        </a:solidFill>
      </dgm:spPr>
      <dgm:t>
        <a:bodyPr/>
        <a:lstStyle/>
        <a:p>
          <a:r>
            <a:rPr lang="ru-RU" dirty="0" smtClean="0"/>
            <a:t>«Заявка на возврат (ф. 0531803)»;</a:t>
          </a:r>
        </a:p>
      </dgm:t>
    </dgm:pt>
    <dgm:pt modelId="{3B166FE0-3790-4343-BC38-2B01A1DC2C2C}" type="parTrans" cxnId="{F1D1BD93-0DD3-4DED-9F27-AC15F98CF487}">
      <dgm:prSet/>
      <dgm:spPr/>
      <dgm:t>
        <a:bodyPr/>
        <a:lstStyle/>
        <a:p>
          <a:endParaRPr lang="ru-RU"/>
        </a:p>
      </dgm:t>
    </dgm:pt>
    <dgm:pt modelId="{A3C6FF19-33C7-4173-A8C1-56863C5C4089}" type="sibTrans" cxnId="{F1D1BD93-0DD3-4DED-9F27-AC15F98CF487}">
      <dgm:prSet/>
      <dgm:spPr/>
      <dgm:t>
        <a:bodyPr/>
        <a:lstStyle/>
        <a:p>
          <a:endParaRPr lang="ru-RU"/>
        </a:p>
      </dgm:t>
    </dgm:pt>
    <dgm:pt modelId="{6C297E87-50A0-4035-9B3C-014A71BF12E8}">
      <dgm:prSet/>
      <dgm:spPr>
        <a:solidFill>
          <a:schemeClr val="accent5">
            <a:lumMod val="75000"/>
          </a:schemeClr>
        </a:solidFill>
      </dgm:spPr>
      <dgm:t>
        <a:bodyPr/>
        <a:lstStyle/>
        <a:p>
          <a:r>
            <a:rPr lang="ru-RU" dirty="0" smtClean="0"/>
            <a:t>«Уведомление об уточнении операций клиента (ф. 0531852)»;</a:t>
          </a:r>
        </a:p>
      </dgm:t>
    </dgm:pt>
    <dgm:pt modelId="{29D5EA70-6263-46E1-A1E9-EF6ADFF91686}" type="parTrans" cxnId="{22D2A3C1-96AC-4368-AB13-FF005942FD40}">
      <dgm:prSet/>
      <dgm:spPr/>
      <dgm:t>
        <a:bodyPr/>
        <a:lstStyle/>
        <a:p>
          <a:endParaRPr lang="ru-RU"/>
        </a:p>
      </dgm:t>
    </dgm:pt>
    <dgm:pt modelId="{383FD420-8E66-4434-AB4D-B52DC1255BB4}" type="sibTrans" cxnId="{22D2A3C1-96AC-4368-AB13-FF005942FD40}">
      <dgm:prSet/>
      <dgm:spPr/>
      <dgm:t>
        <a:bodyPr/>
        <a:lstStyle/>
        <a:p>
          <a:endParaRPr lang="ru-RU"/>
        </a:p>
      </dgm:t>
    </dgm:pt>
    <dgm:pt modelId="{C55477C6-5905-4DD6-94B4-5080F3F2E5B7}">
      <dgm:prSet/>
      <dgm:spPr>
        <a:solidFill>
          <a:schemeClr val="accent5">
            <a:lumMod val="75000"/>
          </a:schemeClr>
        </a:solidFill>
      </dgm:spPr>
      <dgm:t>
        <a:bodyPr/>
        <a:lstStyle/>
        <a:p>
          <a:r>
            <a:rPr lang="ru-RU" dirty="0" smtClean="0"/>
            <a:t>«Платежное поручение (ф. 0401060)»;</a:t>
          </a:r>
        </a:p>
      </dgm:t>
    </dgm:pt>
    <dgm:pt modelId="{C483B11A-EEC9-4501-AB8F-9F0C9A4BECB8}" type="parTrans" cxnId="{CE7426E3-4DFB-4EC8-90D6-11F59EF4F69E}">
      <dgm:prSet/>
      <dgm:spPr/>
      <dgm:t>
        <a:bodyPr/>
        <a:lstStyle/>
        <a:p>
          <a:endParaRPr lang="ru-RU"/>
        </a:p>
      </dgm:t>
    </dgm:pt>
    <dgm:pt modelId="{53731BD6-F9D6-4E00-B601-AC0D393A4191}" type="sibTrans" cxnId="{CE7426E3-4DFB-4EC8-90D6-11F59EF4F69E}">
      <dgm:prSet/>
      <dgm:spPr/>
      <dgm:t>
        <a:bodyPr/>
        <a:lstStyle/>
        <a:p>
          <a:endParaRPr lang="ru-RU"/>
        </a:p>
      </dgm:t>
    </dgm:pt>
    <dgm:pt modelId="{97C26883-3180-4AF0-9C9F-859CCE331E76}">
      <dgm:prSet/>
      <dgm:spPr>
        <a:solidFill>
          <a:schemeClr val="accent5">
            <a:lumMod val="75000"/>
          </a:schemeClr>
        </a:solidFill>
      </dgm:spPr>
      <dgm:t>
        <a:bodyPr/>
        <a:lstStyle/>
        <a:p>
          <a:r>
            <a:rPr lang="ru-RU" dirty="0" smtClean="0"/>
            <a:t>«Заявка на получение денежных средств, перечисляемых на карту (ф. 0531844)»;</a:t>
          </a:r>
        </a:p>
      </dgm:t>
    </dgm:pt>
    <dgm:pt modelId="{1919A651-F676-49B4-ADA6-77C0935BF433}" type="parTrans" cxnId="{CDC5D8DE-2CF5-49B3-83BF-A3692722E313}">
      <dgm:prSet/>
      <dgm:spPr/>
      <dgm:t>
        <a:bodyPr/>
        <a:lstStyle/>
        <a:p>
          <a:endParaRPr lang="ru-RU"/>
        </a:p>
      </dgm:t>
    </dgm:pt>
    <dgm:pt modelId="{C22EBD4F-C936-4E6E-B07F-3FB0B57740B5}" type="sibTrans" cxnId="{CDC5D8DE-2CF5-49B3-83BF-A3692722E313}">
      <dgm:prSet/>
      <dgm:spPr/>
      <dgm:t>
        <a:bodyPr/>
        <a:lstStyle/>
        <a:p>
          <a:endParaRPr lang="ru-RU"/>
        </a:p>
      </dgm:t>
    </dgm:pt>
    <dgm:pt modelId="{811EF06C-61BC-4994-B209-CBDE1CF3EDA0}">
      <dgm:prSet/>
      <dgm:spPr>
        <a:solidFill>
          <a:schemeClr val="accent5">
            <a:lumMod val="75000"/>
          </a:schemeClr>
        </a:solidFill>
      </dgm:spPr>
      <dgm:t>
        <a:bodyPr/>
        <a:lstStyle/>
        <a:p>
          <a:r>
            <a:rPr lang="ru-RU" dirty="0" smtClean="0"/>
            <a:t>«Сведения об операциях с целевыми субсидиями, предоставленными государственному (муниципальному) учреждению (ф. 0501016)»;</a:t>
          </a:r>
        </a:p>
      </dgm:t>
    </dgm:pt>
    <dgm:pt modelId="{F6B40D33-3B9A-4CC0-AC4C-C6222318DEA1}" type="parTrans" cxnId="{ABB82574-B343-47AA-A942-00AC86D998AE}">
      <dgm:prSet/>
      <dgm:spPr/>
      <dgm:t>
        <a:bodyPr/>
        <a:lstStyle/>
        <a:p>
          <a:endParaRPr lang="ru-RU"/>
        </a:p>
      </dgm:t>
    </dgm:pt>
    <dgm:pt modelId="{37B04257-7931-4532-851F-70D68D7D3F03}" type="sibTrans" cxnId="{ABB82574-B343-47AA-A942-00AC86D998AE}">
      <dgm:prSet/>
      <dgm:spPr/>
      <dgm:t>
        <a:bodyPr/>
        <a:lstStyle/>
        <a:p>
          <a:endParaRPr lang="ru-RU"/>
        </a:p>
      </dgm:t>
    </dgm:pt>
    <dgm:pt modelId="{190BFA10-E40D-4DE1-921C-262D69A127DE}">
      <dgm:prSet/>
      <dgm:spPr>
        <a:solidFill>
          <a:schemeClr val="accent5">
            <a:lumMod val="75000"/>
          </a:schemeClr>
        </a:solidFill>
      </dgm:spPr>
      <dgm:t>
        <a:bodyPr/>
        <a:lstStyle/>
        <a:p>
          <a:r>
            <a:rPr lang="x-none" smtClean="0"/>
            <a:t>«Акт приемки-передачи показателей лицевого счета, открытого организации, бюджетному (автономному) учреждению (ф. 0531961)</a:t>
          </a:r>
          <a:r>
            <a:rPr lang="ru-RU" dirty="0" smtClean="0"/>
            <a:t>».</a:t>
          </a:r>
        </a:p>
      </dgm:t>
    </dgm:pt>
    <dgm:pt modelId="{FAB67F36-6E01-4820-B69D-FB385DE179E0}" type="parTrans" cxnId="{269902D8-4CFE-4D0E-9A86-332D4C965358}">
      <dgm:prSet/>
      <dgm:spPr/>
      <dgm:t>
        <a:bodyPr/>
        <a:lstStyle/>
        <a:p>
          <a:endParaRPr lang="ru-RU"/>
        </a:p>
      </dgm:t>
    </dgm:pt>
    <dgm:pt modelId="{C6C3B6D1-3E08-4A71-86F2-66E76C8194D0}" type="sibTrans" cxnId="{269902D8-4CFE-4D0E-9A86-332D4C965358}">
      <dgm:prSet/>
      <dgm:spPr/>
      <dgm:t>
        <a:bodyPr/>
        <a:lstStyle/>
        <a:p>
          <a:endParaRPr lang="ru-RU"/>
        </a:p>
      </dgm:t>
    </dgm:pt>
    <dgm:pt modelId="{DA252024-42FA-4297-B172-12FFF9551382}" type="pres">
      <dgm:prSet presAssocID="{5F612574-D93E-49A1-99B6-55E24AA6AAEF}" presName="diagram" presStyleCnt="0">
        <dgm:presLayoutVars>
          <dgm:dir/>
          <dgm:resizeHandles val="exact"/>
        </dgm:presLayoutVars>
      </dgm:prSet>
      <dgm:spPr/>
      <dgm:t>
        <a:bodyPr/>
        <a:lstStyle/>
        <a:p>
          <a:endParaRPr lang="ru-RU"/>
        </a:p>
      </dgm:t>
    </dgm:pt>
    <dgm:pt modelId="{72103FDF-A605-4CE7-B6D1-9454FAEAB981}" type="pres">
      <dgm:prSet presAssocID="{A78887CC-7EB4-4A38-8C67-D6F187CA0E75}" presName="node" presStyleLbl="node1" presStyleIdx="0" presStyleCnt="9" custScaleX="115520">
        <dgm:presLayoutVars>
          <dgm:bulletEnabled val="1"/>
        </dgm:presLayoutVars>
      </dgm:prSet>
      <dgm:spPr>
        <a:prstGeom prst="bevel">
          <a:avLst/>
        </a:prstGeom>
      </dgm:spPr>
      <dgm:t>
        <a:bodyPr/>
        <a:lstStyle/>
        <a:p>
          <a:endParaRPr lang="ru-RU"/>
        </a:p>
      </dgm:t>
    </dgm:pt>
    <dgm:pt modelId="{2F18A834-E1BC-430E-B8D8-CDACC88FDD41}" type="pres">
      <dgm:prSet presAssocID="{2AF6ECE4-1674-41F1-9D3C-ADFF64792315}" presName="sibTrans" presStyleCnt="0"/>
      <dgm:spPr/>
    </dgm:pt>
    <dgm:pt modelId="{1E233258-5278-4ED6-9B15-ACA7D0B5F732}" type="pres">
      <dgm:prSet presAssocID="{15FB6B2E-D71F-4A14-B492-D36388DE111D}" presName="node" presStyleLbl="node1" presStyleIdx="1" presStyleCnt="9" custScaleX="115520">
        <dgm:presLayoutVars>
          <dgm:bulletEnabled val="1"/>
        </dgm:presLayoutVars>
      </dgm:prSet>
      <dgm:spPr>
        <a:prstGeom prst="bevel">
          <a:avLst/>
        </a:prstGeom>
      </dgm:spPr>
      <dgm:t>
        <a:bodyPr/>
        <a:lstStyle/>
        <a:p>
          <a:endParaRPr lang="ru-RU"/>
        </a:p>
      </dgm:t>
    </dgm:pt>
    <dgm:pt modelId="{57993B65-C5D7-41E5-9B41-2B3C00087877}" type="pres">
      <dgm:prSet presAssocID="{6DBECF92-969D-4D34-8220-F23DB73B6F96}" presName="sibTrans" presStyleCnt="0"/>
      <dgm:spPr/>
    </dgm:pt>
    <dgm:pt modelId="{84BD4073-4CEF-4D36-9681-F46EB2D3641A}" type="pres">
      <dgm:prSet presAssocID="{1DDE683E-C18F-4F9B-A746-A916DF49D858}" presName="node" presStyleLbl="node1" presStyleIdx="2" presStyleCnt="9" custScaleX="115520">
        <dgm:presLayoutVars>
          <dgm:bulletEnabled val="1"/>
        </dgm:presLayoutVars>
      </dgm:prSet>
      <dgm:spPr>
        <a:prstGeom prst="bevel">
          <a:avLst/>
        </a:prstGeom>
      </dgm:spPr>
      <dgm:t>
        <a:bodyPr/>
        <a:lstStyle/>
        <a:p>
          <a:endParaRPr lang="ru-RU"/>
        </a:p>
      </dgm:t>
    </dgm:pt>
    <dgm:pt modelId="{CB1F854F-471D-48AF-964C-E0B967022917}" type="pres">
      <dgm:prSet presAssocID="{11066E83-26EC-46E2-A7BE-E34A92D177C2}" presName="sibTrans" presStyleCnt="0"/>
      <dgm:spPr/>
    </dgm:pt>
    <dgm:pt modelId="{DDF9CADB-537C-4828-91F5-9896320BF960}" type="pres">
      <dgm:prSet presAssocID="{FA6C37BA-ECFC-45B2-90B6-C4C1C92FD907}" presName="node" presStyleLbl="node1" presStyleIdx="3" presStyleCnt="9" custScaleX="115520">
        <dgm:presLayoutVars>
          <dgm:bulletEnabled val="1"/>
        </dgm:presLayoutVars>
      </dgm:prSet>
      <dgm:spPr>
        <a:prstGeom prst="bevel">
          <a:avLst/>
        </a:prstGeom>
      </dgm:spPr>
      <dgm:t>
        <a:bodyPr/>
        <a:lstStyle/>
        <a:p>
          <a:endParaRPr lang="ru-RU"/>
        </a:p>
      </dgm:t>
    </dgm:pt>
    <dgm:pt modelId="{36A2F910-B1B9-4844-9D05-F7CCBA652394}" type="pres">
      <dgm:prSet presAssocID="{A3C6FF19-33C7-4173-A8C1-56863C5C4089}" presName="sibTrans" presStyleCnt="0"/>
      <dgm:spPr/>
    </dgm:pt>
    <dgm:pt modelId="{9C73352D-C110-4E3F-A4EF-822FF88505E4}" type="pres">
      <dgm:prSet presAssocID="{6C297E87-50A0-4035-9B3C-014A71BF12E8}" presName="node" presStyleLbl="node1" presStyleIdx="4" presStyleCnt="9" custScaleX="115520">
        <dgm:presLayoutVars>
          <dgm:bulletEnabled val="1"/>
        </dgm:presLayoutVars>
      </dgm:prSet>
      <dgm:spPr>
        <a:prstGeom prst="bevel">
          <a:avLst/>
        </a:prstGeom>
      </dgm:spPr>
      <dgm:t>
        <a:bodyPr/>
        <a:lstStyle/>
        <a:p>
          <a:endParaRPr lang="ru-RU"/>
        </a:p>
      </dgm:t>
    </dgm:pt>
    <dgm:pt modelId="{B984931E-9173-420C-9FB6-87ED77CADB73}" type="pres">
      <dgm:prSet presAssocID="{383FD420-8E66-4434-AB4D-B52DC1255BB4}" presName="sibTrans" presStyleCnt="0"/>
      <dgm:spPr/>
    </dgm:pt>
    <dgm:pt modelId="{EBB2F3C8-51A3-41F1-BDFF-7FD5DD1F9D60}" type="pres">
      <dgm:prSet presAssocID="{C55477C6-5905-4DD6-94B4-5080F3F2E5B7}" presName="node" presStyleLbl="node1" presStyleIdx="5" presStyleCnt="9" custScaleX="115520">
        <dgm:presLayoutVars>
          <dgm:bulletEnabled val="1"/>
        </dgm:presLayoutVars>
      </dgm:prSet>
      <dgm:spPr>
        <a:prstGeom prst="bevel">
          <a:avLst/>
        </a:prstGeom>
      </dgm:spPr>
      <dgm:t>
        <a:bodyPr/>
        <a:lstStyle/>
        <a:p>
          <a:endParaRPr lang="ru-RU"/>
        </a:p>
      </dgm:t>
    </dgm:pt>
    <dgm:pt modelId="{2F8729FC-230A-4EF6-94ED-F3E736CBC990}" type="pres">
      <dgm:prSet presAssocID="{53731BD6-F9D6-4E00-B601-AC0D393A4191}" presName="sibTrans" presStyleCnt="0"/>
      <dgm:spPr/>
    </dgm:pt>
    <dgm:pt modelId="{DCE85AD7-6D04-4A3C-B02C-CE2DC0947651}" type="pres">
      <dgm:prSet presAssocID="{97C26883-3180-4AF0-9C9F-859CCE331E76}" presName="node" presStyleLbl="node1" presStyleIdx="6" presStyleCnt="9" custScaleX="115520">
        <dgm:presLayoutVars>
          <dgm:bulletEnabled val="1"/>
        </dgm:presLayoutVars>
      </dgm:prSet>
      <dgm:spPr>
        <a:prstGeom prst="bevel">
          <a:avLst/>
        </a:prstGeom>
      </dgm:spPr>
      <dgm:t>
        <a:bodyPr/>
        <a:lstStyle/>
        <a:p>
          <a:endParaRPr lang="ru-RU"/>
        </a:p>
      </dgm:t>
    </dgm:pt>
    <dgm:pt modelId="{BA03F345-B67B-49DD-9526-47CCB6EB5A08}" type="pres">
      <dgm:prSet presAssocID="{C22EBD4F-C936-4E6E-B07F-3FB0B57740B5}" presName="sibTrans" presStyleCnt="0"/>
      <dgm:spPr/>
    </dgm:pt>
    <dgm:pt modelId="{7E292CBC-7939-4703-B31F-FA59F5007F59}" type="pres">
      <dgm:prSet presAssocID="{811EF06C-61BC-4994-B209-CBDE1CF3EDA0}" presName="node" presStyleLbl="node1" presStyleIdx="7" presStyleCnt="9" custScaleX="115520">
        <dgm:presLayoutVars>
          <dgm:bulletEnabled val="1"/>
        </dgm:presLayoutVars>
      </dgm:prSet>
      <dgm:spPr>
        <a:prstGeom prst="bevel">
          <a:avLst/>
        </a:prstGeom>
      </dgm:spPr>
      <dgm:t>
        <a:bodyPr/>
        <a:lstStyle/>
        <a:p>
          <a:endParaRPr lang="ru-RU"/>
        </a:p>
      </dgm:t>
    </dgm:pt>
    <dgm:pt modelId="{3BE1E1CE-7E85-47C6-9B2B-C8B6EA0E19F4}" type="pres">
      <dgm:prSet presAssocID="{37B04257-7931-4532-851F-70D68D7D3F03}" presName="sibTrans" presStyleCnt="0"/>
      <dgm:spPr/>
    </dgm:pt>
    <dgm:pt modelId="{AC21AEE0-69FB-47F8-98DD-8521798C388B}" type="pres">
      <dgm:prSet presAssocID="{190BFA10-E40D-4DE1-921C-262D69A127DE}" presName="node" presStyleLbl="node1" presStyleIdx="8" presStyleCnt="9" custScaleX="115520">
        <dgm:presLayoutVars>
          <dgm:bulletEnabled val="1"/>
        </dgm:presLayoutVars>
      </dgm:prSet>
      <dgm:spPr>
        <a:prstGeom prst="bevel">
          <a:avLst/>
        </a:prstGeom>
      </dgm:spPr>
      <dgm:t>
        <a:bodyPr/>
        <a:lstStyle/>
        <a:p>
          <a:endParaRPr lang="ru-RU"/>
        </a:p>
      </dgm:t>
    </dgm:pt>
  </dgm:ptLst>
  <dgm:cxnLst>
    <dgm:cxn modelId="{2EC2DB8E-57B7-483B-9D10-15529DE28C4D}" type="presOf" srcId="{A78887CC-7EB4-4A38-8C67-D6F187CA0E75}" destId="{72103FDF-A605-4CE7-B6D1-9454FAEAB981}" srcOrd="0" destOrd="0" presId="urn:microsoft.com/office/officeart/2005/8/layout/default"/>
    <dgm:cxn modelId="{CE7426E3-4DFB-4EC8-90D6-11F59EF4F69E}" srcId="{5F612574-D93E-49A1-99B6-55E24AA6AAEF}" destId="{C55477C6-5905-4DD6-94B4-5080F3F2E5B7}" srcOrd="5" destOrd="0" parTransId="{C483B11A-EEC9-4501-AB8F-9F0C9A4BECB8}" sibTransId="{53731BD6-F9D6-4E00-B601-AC0D393A4191}"/>
    <dgm:cxn modelId="{603D4B19-0D44-43D6-9588-FF67C7DFE7F0}" srcId="{5F612574-D93E-49A1-99B6-55E24AA6AAEF}" destId="{A78887CC-7EB4-4A38-8C67-D6F187CA0E75}" srcOrd="0" destOrd="0" parTransId="{E2B0F2AC-C8B6-4ED3-BF06-9AC634F71D7C}" sibTransId="{2AF6ECE4-1674-41F1-9D3C-ADFF64792315}"/>
    <dgm:cxn modelId="{CC8FCCA5-7A19-4990-8FEC-3035F69E4686}" type="presOf" srcId="{6C297E87-50A0-4035-9B3C-014A71BF12E8}" destId="{9C73352D-C110-4E3F-A4EF-822FF88505E4}" srcOrd="0" destOrd="0" presId="urn:microsoft.com/office/officeart/2005/8/layout/default"/>
    <dgm:cxn modelId="{0A5E4A28-6998-444F-9EC9-33A3ABCD717D}" srcId="{5F612574-D93E-49A1-99B6-55E24AA6AAEF}" destId="{1DDE683E-C18F-4F9B-A746-A916DF49D858}" srcOrd="2" destOrd="0" parTransId="{DDBCEE15-66F7-41E5-B533-93852F1B04BF}" sibTransId="{11066E83-26EC-46E2-A7BE-E34A92D177C2}"/>
    <dgm:cxn modelId="{622DEC44-F49A-4950-B498-A9E1AC1A7792}" type="presOf" srcId="{1DDE683E-C18F-4F9B-A746-A916DF49D858}" destId="{84BD4073-4CEF-4D36-9681-F46EB2D3641A}" srcOrd="0" destOrd="0" presId="urn:microsoft.com/office/officeart/2005/8/layout/default"/>
    <dgm:cxn modelId="{2FFA498B-1F3F-4364-AA28-F7EF7447D391}" type="presOf" srcId="{811EF06C-61BC-4994-B209-CBDE1CF3EDA0}" destId="{7E292CBC-7939-4703-B31F-FA59F5007F59}" srcOrd="0" destOrd="0" presId="urn:microsoft.com/office/officeart/2005/8/layout/default"/>
    <dgm:cxn modelId="{8DE81069-8DA0-45CF-A003-0D97A0859252}" srcId="{5F612574-D93E-49A1-99B6-55E24AA6AAEF}" destId="{15FB6B2E-D71F-4A14-B492-D36388DE111D}" srcOrd="1" destOrd="0" parTransId="{62D1299D-D522-439F-AB3D-6601E2C5E47F}" sibTransId="{6DBECF92-969D-4D34-8220-F23DB73B6F96}"/>
    <dgm:cxn modelId="{ABB82574-B343-47AA-A942-00AC86D998AE}" srcId="{5F612574-D93E-49A1-99B6-55E24AA6AAEF}" destId="{811EF06C-61BC-4994-B209-CBDE1CF3EDA0}" srcOrd="7" destOrd="0" parTransId="{F6B40D33-3B9A-4CC0-AC4C-C6222318DEA1}" sibTransId="{37B04257-7931-4532-851F-70D68D7D3F03}"/>
    <dgm:cxn modelId="{46B33FAB-3C29-4F6A-ACC1-E02EC85DA6A7}" type="presOf" srcId="{5F612574-D93E-49A1-99B6-55E24AA6AAEF}" destId="{DA252024-42FA-4297-B172-12FFF9551382}" srcOrd="0" destOrd="0" presId="urn:microsoft.com/office/officeart/2005/8/layout/default"/>
    <dgm:cxn modelId="{F1D1BD93-0DD3-4DED-9F27-AC15F98CF487}" srcId="{5F612574-D93E-49A1-99B6-55E24AA6AAEF}" destId="{FA6C37BA-ECFC-45B2-90B6-C4C1C92FD907}" srcOrd="3" destOrd="0" parTransId="{3B166FE0-3790-4343-BC38-2B01A1DC2C2C}" sibTransId="{A3C6FF19-33C7-4173-A8C1-56863C5C4089}"/>
    <dgm:cxn modelId="{CDC5D8DE-2CF5-49B3-83BF-A3692722E313}" srcId="{5F612574-D93E-49A1-99B6-55E24AA6AAEF}" destId="{97C26883-3180-4AF0-9C9F-859CCE331E76}" srcOrd="6" destOrd="0" parTransId="{1919A651-F676-49B4-ADA6-77C0935BF433}" sibTransId="{C22EBD4F-C936-4E6E-B07F-3FB0B57740B5}"/>
    <dgm:cxn modelId="{C6CDC7CA-3FF0-41EE-854A-8D165861C04F}" type="presOf" srcId="{97C26883-3180-4AF0-9C9F-859CCE331E76}" destId="{DCE85AD7-6D04-4A3C-B02C-CE2DC0947651}" srcOrd="0" destOrd="0" presId="urn:microsoft.com/office/officeart/2005/8/layout/default"/>
    <dgm:cxn modelId="{269902D8-4CFE-4D0E-9A86-332D4C965358}" srcId="{5F612574-D93E-49A1-99B6-55E24AA6AAEF}" destId="{190BFA10-E40D-4DE1-921C-262D69A127DE}" srcOrd="8" destOrd="0" parTransId="{FAB67F36-6E01-4820-B69D-FB385DE179E0}" sibTransId="{C6C3B6D1-3E08-4A71-86F2-66E76C8194D0}"/>
    <dgm:cxn modelId="{C6D90BE3-0446-44B2-924B-E9BE19504E06}" type="presOf" srcId="{FA6C37BA-ECFC-45B2-90B6-C4C1C92FD907}" destId="{DDF9CADB-537C-4828-91F5-9896320BF960}" srcOrd="0" destOrd="0" presId="urn:microsoft.com/office/officeart/2005/8/layout/default"/>
    <dgm:cxn modelId="{CB63A4D1-9835-44F3-A945-BDF1FD7E5581}" type="presOf" srcId="{C55477C6-5905-4DD6-94B4-5080F3F2E5B7}" destId="{EBB2F3C8-51A3-41F1-BDFF-7FD5DD1F9D60}" srcOrd="0" destOrd="0" presId="urn:microsoft.com/office/officeart/2005/8/layout/default"/>
    <dgm:cxn modelId="{F68A255C-2DA4-414C-876D-5D75C5600BE6}" type="presOf" srcId="{15FB6B2E-D71F-4A14-B492-D36388DE111D}" destId="{1E233258-5278-4ED6-9B15-ACA7D0B5F732}" srcOrd="0" destOrd="0" presId="urn:microsoft.com/office/officeart/2005/8/layout/default"/>
    <dgm:cxn modelId="{22D2A3C1-96AC-4368-AB13-FF005942FD40}" srcId="{5F612574-D93E-49A1-99B6-55E24AA6AAEF}" destId="{6C297E87-50A0-4035-9B3C-014A71BF12E8}" srcOrd="4" destOrd="0" parTransId="{29D5EA70-6263-46E1-A1E9-EF6ADFF91686}" sibTransId="{383FD420-8E66-4434-AB4D-B52DC1255BB4}"/>
    <dgm:cxn modelId="{E047AFC1-06C8-47C2-91B1-2CD2B931881D}" type="presOf" srcId="{190BFA10-E40D-4DE1-921C-262D69A127DE}" destId="{AC21AEE0-69FB-47F8-98DD-8521798C388B}" srcOrd="0" destOrd="0" presId="urn:microsoft.com/office/officeart/2005/8/layout/default"/>
    <dgm:cxn modelId="{4155FD04-1712-48EB-A361-A5081A778F50}" type="presParOf" srcId="{DA252024-42FA-4297-B172-12FFF9551382}" destId="{72103FDF-A605-4CE7-B6D1-9454FAEAB981}" srcOrd="0" destOrd="0" presId="urn:microsoft.com/office/officeart/2005/8/layout/default"/>
    <dgm:cxn modelId="{D81007EE-DEB7-40E8-BD6D-2EF7376B28F0}" type="presParOf" srcId="{DA252024-42FA-4297-B172-12FFF9551382}" destId="{2F18A834-E1BC-430E-B8D8-CDACC88FDD41}" srcOrd="1" destOrd="0" presId="urn:microsoft.com/office/officeart/2005/8/layout/default"/>
    <dgm:cxn modelId="{E493ABFE-F4D0-4187-A17F-08133AE01F53}" type="presParOf" srcId="{DA252024-42FA-4297-B172-12FFF9551382}" destId="{1E233258-5278-4ED6-9B15-ACA7D0B5F732}" srcOrd="2" destOrd="0" presId="urn:microsoft.com/office/officeart/2005/8/layout/default"/>
    <dgm:cxn modelId="{1586DDA4-8990-4EB5-8070-BD9873BC5970}" type="presParOf" srcId="{DA252024-42FA-4297-B172-12FFF9551382}" destId="{57993B65-C5D7-41E5-9B41-2B3C00087877}" srcOrd="3" destOrd="0" presId="urn:microsoft.com/office/officeart/2005/8/layout/default"/>
    <dgm:cxn modelId="{4B28F044-865A-462E-8CBE-7FFC957AEA20}" type="presParOf" srcId="{DA252024-42FA-4297-B172-12FFF9551382}" destId="{84BD4073-4CEF-4D36-9681-F46EB2D3641A}" srcOrd="4" destOrd="0" presId="urn:microsoft.com/office/officeart/2005/8/layout/default"/>
    <dgm:cxn modelId="{8D982A22-81ED-4903-BD55-FA5378001C98}" type="presParOf" srcId="{DA252024-42FA-4297-B172-12FFF9551382}" destId="{CB1F854F-471D-48AF-964C-E0B967022917}" srcOrd="5" destOrd="0" presId="urn:microsoft.com/office/officeart/2005/8/layout/default"/>
    <dgm:cxn modelId="{5410FABC-AD2B-4251-81E6-AE9FA824971E}" type="presParOf" srcId="{DA252024-42FA-4297-B172-12FFF9551382}" destId="{DDF9CADB-537C-4828-91F5-9896320BF960}" srcOrd="6" destOrd="0" presId="urn:microsoft.com/office/officeart/2005/8/layout/default"/>
    <dgm:cxn modelId="{FE990D8B-D6FE-4588-A9BD-795541DD1C92}" type="presParOf" srcId="{DA252024-42FA-4297-B172-12FFF9551382}" destId="{36A2F910-B1B9-4844-9D05-F7CCBA652394}" srcOrd="7" destOrd="0" presId="urn:microsoft.com/office/officeart/2005/8/layout/default"/>
    <dgm:cxn modelId="{AA2BE5E9-F84B-41F3-864A-EE2E7A27046A}" type="presParOf" srcId="{DA252024-42FA-4297-B172-12FFF9551382}" destId="{9C73352D-C110-4E3F-A4EF-822FF88505E4}" srcOrd="8" destOrd="0" presId="urn:microsoft.com/office/officeart/2005/8/layout/default"/>
    <dgm:cxn modelId="{404E1BFD-9D38-430B-9A39-28B25B72DD92}" type="presParOf" srcId="{DA252024-42FA-4297-B172-12FFF9551382}" destId="{B984931E-9173-420C-9FB6-87ED77CADB73}" srcOrd="9" destOrd="0" presId="urn:microsoft.com/office/officeart/2005/8/layout/default"/>
    <dgm:cxn modelId="{883F118F-74B4-4447-BD43-8506BB5985D2}" type="presParOf" srcId="{DA252024-42FA-4297-B172-12FFF9551382}" destId="{EBB2F3C8-51A3-41F1-BDFF-7FD5DD1F9D60}" srcOrd="10" destOrd="0" presId="urn:microsoft.com/office/officeart/2005/8/layout/default"/>
    <dgm:cxn modelId="{834EA81C-4948-435A-B67E-0CEC5960DD26}" type="presParOf" srcId="{DA252024-42FA-4297-B172-12FFF9551382}" destId="{2F8729FC-230A-4EF6-94ED-F3E736CBC990}" srcOrd="11" destOrd="0" presId="urn:microsoft.com/office/officeart/2005/8/layout/default"/>
    <dgm:cxn modelId="{9500F7FE-B2F7-4965-B26D-0D81EA96A4CF}" type="presParOf" srcId="{DA252024-42FA-4297-B172-12FFF9551382}" destId="{DCE85AD7-6D04-4A3C-B02C-CE2DC0947651}" srcOrd="12" destOrd="0" presId="urn:microsoft.com/office/officeart/2005/8/layout/default"/>
    <dgm:cxn modelId="{6E9251D2-54B1-4F9A-BFE0-9501B5806B58}" type="presParOf" srcId="{DA252024-42FA-4297-B172-12FFF9551382}" destId="{BA03F345-B67B-49DD-9526-47CCB6EB5A08}" srcOrd="13" destOrd="0" presId="urn:microsoft.com/office/officeart/2005/8/layout/default"/>
    <dgm:cxn modelId="{E09F910E-BE8B-4B63-8922-71BD17EB5028}" type="presParOf" srcId="{DA252024-42FA-4297-B172-12FFF9551382}" destId="{7E292CBC-7939-4703-B31F-FA59F5007F59}" srcOrd="14" destOrd="0" presId="urn:microsoft.com/office/officeart/2005/8/layout/default"/>
    <dgm:cxn modelId="{D18B6EED-7FED-4640-A880-9D5E2B6F94B1}" type="presParOf" srcId="{DA252024-42FA-4297-B172-12FFF9551382}" destId="{3BE1E1CE-7E85-47C6-9B2B-C8B6EA0E19F4}" srcOrd="15" destOrd="0" presId="urn:microsoft.com/office/officeart/2005/8/layout/default"/>
    <dgm:cxn modelId="{4471808C-03B3-4175-B593-C214CFE10A34}" type="presParOf" srcId="{DA252024-42FA-4297-B172-12FFF9551382}" destId="{AC21AEE0-69FB-47F8-98DD-8521798C388B}" srcOrd="16" destOrd="0" presId="urn:microsoft.com/office/officeart/2005/8/layout/default"/>
  </dgm:cxnLst>
  <dgm:bg/>
  <dgm:whole/>
</dgm:dataModel>
</file>

<file path=ppt/diagrams/data22.xml><?xml version="1.0" encoding="utf-8"?>
<dgm:dataModel xmlns:dgm="http://schemas.openxmlformats.org/drawingml/2006/diagram" xmlns:a="http://schemas.openxmlformats.org/drawingml/2006/main">
  <dgm:ptLst>
    <dgm:pt modelId="{5C2BC05A-5C44-46EE-9C47-0A7AF5368BA4}" type="doc">
      <dgm:prSet loTypeId="urn:microsoft.com/office/officeart/2005/8/layout/pyramid2" loCatId="list" qsTypeId="urn:microsoft.com/office/officeart/2005/8/quickstyle/simple1" qsCatId="simple" csTypeId="urn:microsoft.com/office/officeart/2005/8/colors/accent1_2" csCatId="accent1" phldr="1"/>
      <dgm:spPr/>
    </dgm:pt>
    <dgm:pt modelId="{BBC2E46A-6CE6-4110-A0A6-58F14F0FFDA0}">
      <dgm:prSet phldrT="[Текст]"/>
      <dgm:spPr>
        <a:solidFill>
          <a:srgbClr val="FFFF99"/>
        </a:solidFill>
      </dgm:spPr>
      <dgm:t>
        <a:bodyPr/>
        <a:lstStyle/>
        <a:p>
          <a:pPr algn="l"/>
          <a:r>
            <a:rPr lang="ru-RU" dirty="0" smtClean="0"/>
            <a:t>1. Определение кода ГРБС учредителя АУ/БУ по алгоритму</a:t>
          </a:r>
          <a:endParaRPr lang="ru-RU" dirty="0"/>
        </a:p>
      </dgm:t>
    </dgm:pt>
    <dgm:pt modelId="{EBA9D10D-B64C-4568-8F63-207196DEAA9D}" type="parTrans" cxnId="{5C8E8F2E-2200-4AD0-8118-00D9919DDA5F}">
      <dgm:prSet/>
      <dgm:spPr/>
      <dgm:t>
        <a:bodyPr/>
        <a:lstStyle/>
        <a:p>
          <a:endParaRPr lang="ru-RU"/>
        </a:p>
      </dgm:t>
    </dgm:pt>
    <dgm:pt modelId="{0F6D8097-2401-493E-9AE5-CDC177FE7D6C}" type="sibTrans" cxnId="{5C8E8F2E-2200-4AD0-8118-00D9919DDA5F}">
      <dgm:prSet/>
      <dgm:spPr/>
      <dgm:t>
        <a:bodyPr/>
        <a:lstStyle/>
        <a:p>
          <a:endParaRPr lang="ru-RU"/>
        </a:p>
      </dgm:t>
    </dgm:pt>
    <dgm:pt modelId="{F27C8DEF-66E1-4F29-A392-D66463CED6F4}">
      <dgm:prSet phldrT="[Текст]"/>
      <dgm:spPr>
        <a:solidFill>
          <a:srgbClr val="B7F3AF"/>
        </a:solidFill>
      </dgm:spPr>
      <dgm:t>
        <a:bodyPr/>
        <a:lstStyle/>
        <a:p>
          <a:pPr algn="l"/>
          <a:r>
            <a:rPr lang="ru-RU" dirty="0" smtClean="0"/>
            <a:t>2. </a:t>
          </a:r>
          <a:r>
            <a:rPr lang="ru-RU" b="1" dirty="0" smtClean="0"/>
            <a:t>Сохранение в проводке </a:t>
          </a:r>
          <a:r>
            <a:rPr lang="ru-RU" b="1" dirty="0" err="1" smtClean="0"/>
            <a:t>кбк</a:t>
          </a:r>
          <a:r>
            <a:rPr lang="ru-RU" b="1" dirty="0" smtClean="0"/>
            <a:t> =  Код </a:t>
          </a:r>
          <a:r>
            <a:rPr lang="ru-RU" b="1" dirty="0" err="1" smtClean="0"/>
            <a:t>главы+</a:t>
          </a:r>
          <a:r>
            <a:rPr lang="ru-RU" b="1" dirty="0" smtClean="0"/>
            <a:t> 00000000000000 +</a:t>
          </a:r>
          <a:r>
            <a:rPr lang="ru-RU" b="1" dirty="0" err="1" smtClean="0"/>
            <a:t>косгу</a:t>
          </a:r>
          <a:r>
            <a:rPr lang="ru-RU" b="1" dirty="0" smtClean="0"/>
            <a:t> </a:t>
          </a:r>
          <a:endParaRPr lang="ru-RU" dirty="0"/>
        </a:p>
      </dgm:t>
    </dgm:pt>
    <dgm:pt modelId="{2E709F7F-812D-493C-BCF8-3CEA710DF299}" type="parTrans" cxnId="{0C204461-1187-4E93-8B28-61A94EEB6A89}">
      <dgm:prSet/>
      <dgm:spPr/>
      <dgm:t>
        <a:bodyPr/>
        <a:lstStyle/>
        <a:p>
          <a:endParaRPr lang="ru-RU"/>
        </a:p>
      </dgm:t>
    </dgm:pt>
    <dgm:pt modelId="{386C265A-EA93-4F1A-A81B-30FE8FFD3293}" type="sibTrans" cxnId="{0C204461-1187-4E93-8B28-61A94EEB6A89}">
      <dgm:prSet/>
      <dgm:spPr/>
      <dgm:t>
        <a:bodyPr/>
        <a:lstStyle/>
        <a:p>
          <a:endParaRPr lang="ru-RU"/>
        </a:p>
      </dgm:t>
    </dgm:pt>
    <dgm:pt modelId="{528459FC-39F7-49D0-AFA7-4A6DBB0F32B6}">
      <dgm:prSet phldrT="[Текст]"/>
      <dgm:spPr>
        <a:solidFill>
          <a:schemeClr val="bg2">
            <a:lumMod val="40000"/>
            <a:lumOff val="60000"/>
          </a:schemeClr>
        </a:solidFill>
      </dgm:spPr>
      <dgm:t>
        <a:bodyPr/>
        <a:lstStyle/>
        <a:p>
          <a:pPr algn="l"/>
          <a:r>
            <a:rPr lang="ru-RU" dirty="0" smtClean="0"/>
            <a:t>3. Проверка на  наличие КБК, указанной в ЗКР в справочнике КБК «Расходы» (в случае отсутствия записи данная КБК  добавляется в справочник)</a:t>
          </a:r>
          <a:endParaRPr lang="ru-RU" dirty="0"/>
        </a:p>
      </dgm:t>
    </dgm:pt>
    <dgm:pt modelId="{0B44ABC1-2F94-4C88-9090-C1A19082E487}" type="parTrans" cxnId="{AD103F90-001E-4D9B-9528-F1112B04EBB2}">
      <dgm:prSet/>
      <dgm:spPr/>
      <dgm:t>
        <a:bodyPr/>
        <a:lstStyle/>
        <a:p>
          <a:endParaRPr lang="ru-RU"/>
        </a:p>
      </dgm:t>
    </dgm:pt>
    <dgm:pt modelId="{78510CD8-3E5E-4618-8767-2E7D74DE96DE}" type="sibTrans" cxnId="{AD103F90-001E-4D9B-9528-F1112B04EBB2}">
      <dgm:prSet/>
      <dgm:spPr/>
      <dgm:t>
        <a:bodyPr/>
        <a:lstStyle/>
        <a:p>
          <a:endParaRPr lang="ru-RU"/>
        </a:p>
      </dgm:t>
    </dgm:pt>
    <dgm:pt modelId="{4319FB9D-B3B9-45F6-BB5D-1DBAA45F1005}" type="pres">
      <dgm:prSet presAssocID="{5C2BC05A-5C44-46EE-9C47-0A7AF5368BA4}" presName="compositeShape" presStyleCnt="0">
        <dgm:presLayoutVars>
          <dgm:dir/>
          <dgm:resizeHandles/>
        </dgm:presLayoutVars>
      </dgm:prSet>
      <dgm:spPr/>
    </dgm:pt>
    <dgm:pt modelId="{7CFF3D25-E51C-4608-ACE2-50B10E5D014D}" type="pres">
      <dgm:prSet presAssocID="{5C2BC05A-5C44-46EE-9C47-0A7AF5368BA4}" presName="pyramid" presStyleLbl="node1" presStyleIdx="0" presStyleCnt="1" custLinFactNeighborX="-26515"/>
      <dgm:spPr>
        <a:solidFill>
          <a:srgbClr val="D4A4EA"/>
        </a:solidFill>
      </dgm:spPr>
    </dgm:pt>
    <dgm:pt modelId="{9A33C6EF-7955-4392-B660-E57E60FCDB4C}" type="pres">
      <dgm:prSet presAssocID="{5C2BC05A-5C44-46EE-9C47-0A7AF5368BA4}" presName="theList" presStyleCnt="0"/>
      <dgm:spPr/>
    </dgm:pt>
    <dgm:pt modelId="{BF82B738-B297-4486-82B7-14BA6A86CCF2}" type="pres">
      <dgm:prSet presAssocID="{BBC2E46A-6CE6-4110-A0A6-58F14F0FFDA0}" presName="aNode" presStyleLbl="fgAcc1" presStyleIdx="0" presStyleCnt="3" custScaleX="229911" custLinFactNeighborX="15162" custLinFactNeighborY="71371">
        <dgm:presLayoutVars>
          <dgm:bulletEnabled val="1"/>
        </dgm:presLayoutVars>
      </dgm:prSet>
      <dgm:spPr/>
      <dgm:t>
        <a:bodyPr/>
        <a:lstStyle/>
        <a:p>
          <a:endParaRPr lang="ru-RU"/>
        </a:p>
      </dgm:t>
    </dgm:pt>
    <dgm:pt modelId="{49B965BA-D783-4498-A8A4-378378658A3B}" type="pres">
      <dgm:prSet presAssocID="{BBC2E46A-6CE6-4110-A0A6-58F14F0FFDA0}" presName="aSpace" presStyleCnt="0"/>
      <dgm:spPr/>
    </dgm:pt>
    <dgm:pt modelId="{B0347ADB-9048-4142-9902-59C149BC6CC2}" type="pres">
      <dgm:prSet presAssocID="{F27C8DEF-66E1-4F29-A392-D66463CED6F4}" presName="aNode" presStyleLbl="fgAcc1" presStyleIdx="1" presStyleCnt="3" custScaleX="229911" custLinFactY="16247" custLinFactNeighborX="27075" custLinFactNeighborY="100000">
        <dgm:presLayoutVars>
          <dgm:bulletEnabled val="1"/>
        </dgm:presLayoutVars>
      </dgm:prSet>
      <dgm:spPr/>
      <dgm:t>
        <a:bodyPr/>
        <a:lstStyle/>
        <a:p>
          <a:endParaRPr lang="ru-RU"/>
        </a:p>
      </dgm:t>
    </dgm:pt>
    <dgm:pt modelId="{7A3A4C82-08A4-4BF8-8232-95C26B0B5F7B}" type="pres">
      <dgm:prSet presAssocID="{F27C8DEF-66E1-4F29-A392-D66463CED6F4}" presName="aSpace" presStyleCnt="0"/>
      <dgm:spPr/>
    </dgm:pt>
    <dgm:pt modelId="{13DF7827-A76E-4C9C-99C2-2F8FA77DDFC6}" type="pres">
      <dgm:prSet presAssocID="{528459FC-39F7-49D0-AFA7-4A6DBB0F32B6}" presName="aNode" presStyleLbl="fgAcc1" presStyleIdx="2" presStyleCnt="3" custScaleX="229911" custLinFactY="36072" custLinFactNeighborX="38266" custLinFactNeighborY="100000">
        <dgm:presLayoutVars>
          <dgm:bulletEnabled val="1"/>
        </dgm:presLayoutVars>
      </dgm:prSet>
      <dgm:spPr/>
      <dgm:t>
        <a:bodyPr/>
        <a:lstStyle/>
        <a:p>
          <a:endParaRPr lang="ru-RU"/>
        </a:p>
      </dgm:t>
    </dgm:pt>
    <dgm:pt modelId="{4CA76386-DA9F-4ADD-85D6-AB680B64890B}" type="pres">
      <dgm:prSet presAssocID="{528459FC-39F7-49D0-AFA7-4A6DBB0F32B6}" presName="aSpace" presStyleCnt="0"/>
      <dgm:spPr/>
    </dgm:pt>
  </dgm:ptLst>
  <dgm:cxnLst>
    <dgm:cxn modelId="{69AC0F6B-3965-4210-9E8F-0394F748DFED}" type="presOf" srcId="{BBC2E46A-6CE6-4110-A0A6-58F14F0FFDA0}" destId="{BF82B738-B297-4486-82B7-14BA6A86CCF2}" srcOrd="0" destOrd="0" presId="urn:microsoft.com/office/officeart/2005/8/layout/pyramid2"/>
    <dgm:cxn modelId="{5C8E8F2E-2200-4AD0-8118-00D9919DDA5F}" srcId="{5C2BC05A-5C44-46EE-9C47-0A7AF5368BA4}" destId="{BBC2E46A-6CE6-4110-A0A6-58F14F0FFDA0}" srcOrd="0" destOrd="0" parTransId="{EBA9D10D-B64C-4568-8F63-207196DEAA9D}" sibTransId="{0F6D8097-2401-493E-9AE5-CDC177FE7D6C}"/>
    <dgm:cxn modelId="{F526237C-38C6-443E-9310-DB159990433B}" type="presOf" srcId="{528459FC-39F7-49D0-AFA7-4A6DBB0F32B6}" destId="{13DF7827-A76E-4C9C-99C2-2F8FA77DDFC6}" srcOrd="0" destOrd="0" presId="urn:microsoft.com/office/officeart/2005/8/layout/pyramid2"/>
    <dgm:cxn modelId="{2A78F0A0-E3C5-4702-8CD4-7ADE9070502C}" type="presOf" srcId="{5C2BC05A-5C44-46EE-9C47-0A7AF5368BA4}" destId="{4319FB9D-B3B9-45F6-BB5D-1DBAA45F1005}" srcOrd="0" destOrd="0" presId="urn:microsoft.com/office/officeart/2005/8/layout/pyramid2"/>
    <dgm:cxn modelId="{0C204461-1187-4E93-8B28-61A94EEB6A89}" srcId="{5C2BC05A-5C44-46EE-9C47-0A7AF5368BA4}" destId="{F27C8DEF-66E1-4F29-A392-D66463CED6F4}" srcOrd="1" destOrd="0" parTransId="{2E709F7F-812D-493C-BCF8-3CEA710DF299}" sibTransId="{386C265A-EA93-4F1A-A81B-30FE8FFD3293}"/>
    <dgm:cxn modelId="{AD103F90-001E-4D9B-9528-F1112B04EBB2}" srcId="{5C2BC05A-5C44-46EE-9C47-0A7AF5368BA4}" destId="{528459FC-39F7-49D0-AFA7-4A6DBB0F32B6}" srcOrd="2" destOrd="0" parTransId="{0B44ABC1-2F94-4C88-9090-C1A19082E487}" sibTransId="{78510CD8-3E5E-4618-8767-2E7D74DE96DE}"/>
    <dgm:cxn modelId="{B38457F8-9CBC-4A31-9C7F-72D981381F4D}" type="presOf" srcId="{F27C8DEF-66E1-4F29-A392-D66463CED6F4}" destId="{B0347ADB-9048-4142-9902-59C149BC6CC2}" srcOrd="0" destOrd="0" presId="urn:microsoft.com/office/officeart/2005/8/layout/pyramid2"/>
    <dgm:cxn modelId="{38AE163E-D447-4C7D-9BEE-7E022957EE8E}" type="presParOf" srcId="{4319FB9D-B3B9-45F6-BB5D-1DBAA45F1005}" destId="{7CFF3D25-E51C-4608-ACE2-50B10E5D014D}" srcOrd="0" destOrd="0" presId="urn:microsoft.com/office/officeart/2005/8/layout/pyramid2"/>
    <dgm:cxn modelId="{47AAB863-DC8D-4B69-BD04-FEA92BA79312}" type="presParOf" srcId="{4319FB9D-B3B9-45F6-BB5D-1DBAA45F1005}" destId="{9A33C6EF-7955-4392-B660-E57E60FCDB4C}" srcOrd="1" destOrd="0" presId="urn:microsoft.com/office/officeart/2005/8/layout/pyramid2"/>
    <dgm:cxn modelId="{7C2FC94C-C0FF-4EFE-BBF9-09830FABFBAD}" type="presParOf" srcId="{9A33C6EF-7955-4392-B660-E57E60FCDB4C}" destId="{BF82B738-B297-4486-82B7-14BA6A86CCF2}" srcOrd="0" destOrd="0" presId="urn:microsoft.com/office/officeart/2005/8/layout/pyramid2"/>
    <dgm:cxn modelId="{8C571F1F-A805-4391-BDDC-34990C5531D7}" type="presParOf" srcId="{9A33C6EF-7955-4392-B660-E57E60FCDB4C}" destId="{49B965BA-D783-4498-A8A4-378378658A3B}" srcOrd="1" destOrd="0" presId="urn:microsoft.com/office/officeart/2005/8/layout/pyramid2"/>
    <dgm:cxn modelId="{D2757E48-6312-4A5E-B9B3-80A34C2232DF}" type="presParOf" srcId="{9A33C6EF-7955-4392-B660-E57E60FCDB4C}" destId="{B0347ADB-9048-4142-9902-59C149BC6CC2}" srcOrd="2" destOrd="0" presId="urn:microsoft.com/office/officeart/2005/8/layout/pyramid2"/>
    <dgm:cxn modelId="{9552F5FD-8159-44D5-A68E-7F97F287E71C}" type="presParOf" srcId="{9A33C6EF-7955-4392-B660-E57E60FCDB4C}" destId="{7A3A4C82-08A4-4BF8-8232-95C26B0B5F7B}" srcOrd="3" destOrd="0" presId="urn:microsoft.com/office/officeart/2005/8/layout/pyramid2"/>
    <dgm:cxn modelId="{E83610B6-618F-4656-96C5-56B40CE96A71}" type="presParOf" srcId="{9A33C6EF-7955-4392-B660-E57E60FCDB4C}" destId="{13DF7827-A76E-4C9C-99C2-2F8FA77DDFC6}" srcOrd="4" destOrd="0" presId="urn:microsoft.com/office/officeart/2005/8/layout/pyramid2"/>
    <dgm:cxn modelId="{0A2A8891-0FFD-43B5-BAF2-385DF2856FC2}" type="presParOf" srcId="{9A33C6EF-7955-4392-B660-E57E60FCDB4C}" destId="{4CA76386-DA9F-4ADD-85D6-AB680B64890B}" srcOrd="5" destOrd="0" presId="urn:microsoft.com/office/officeart/2005/8/layout/pyramid2"/>
  </dgm:cxnLst>
  <dgm:bg/>
  <dgm:whole/>
</dgm:dataModel>
</file>

<file path=ppt/diagrams/data23.xml><?xml version="1.0" encoding="utf-8"?>
<dgm:dataModel xmlns:dgm="http://schemas.openxmlformats.org/drawingml/2006/diagram" xmlns:a="http://schemas.openxmlformats.org/drawingml/2006/main">
  <dgm:ptLst>
    <dgm:pt modelId="{96B5CE2F-EF48-4A6C-87FB-F830D365F5B9}" type="doc">
      <dgm:prSet loTypeId="urn:microsoft.com/office/officeart/2005/8/layout/vList2" loCatId="list" qsTypeId="urn:microsoft.com/office/officeart/2005/8/quickstyle/3d3" qsCatId="3D" csTypeId="urn:microsoft.com/office/officeart/2005/8/colors/accent1_1" csCatId="accent1" phldr="1"/>
      <dgm:spPr/>
      <dgm:t>
        <a:bodyPr/>
        <a:lstStyle/>
        <a:p>
          <a:endParaRPr lang="ru-RU"/>
        </a:p>
      </dgm:t>
    </dgm:pt>
    <dgm:pt modelId="{5B024465-97F8-4C68-A140-7C09DDC5FD84}">
      <dgm:prSet phldrT="[Текст]"/>
      <dgm:spPr>
        <a:solidFill>
          <a:srgbClr val="92D050"/>
        </a:solidFill>
      </dgm:spPr>
      <dgm:t>
        <a:bodyPr/>
        <a:lstStyle/>
        <a:p>
          <a:r>
            <a:rPr lang="ru-RU" b="0" dirty="0" smtClean="0"/>
            <a:t>НВС на счетах № 40601, № 40701 требуется  отражать по КБК 	</a:t>
          </a:r>
        </a:p>
        <a:p>
          <a:r>
            <a:rPr lang="ru-RU" b="0" dirty="0" smtClean="0"/>
            <a:t>10000000000000000180 (в соответствии с разъяснением ФК)</a:t>
          </a:r>
          <a:endParaRPr lang="ru-RU" b="0" dirty="0"/>
        </a:p>
      </dgm:t>
    </dgm:pt>
    <dgm:pt modelId="{2EA6F377-8A39-4FBE-8F86-1609BA8EAF9F}" type="parTrans" cxnId="{A3D5AEEB-1C3D-43DD-A538-E497E5E404E3}">
      <dgm:prSet/>
      <dgm:spPr/>
      <dgm:t>
        <a:bodyPr/>
        <a:lstStyle/>
        <a:p>
          <a:endParaRPr lang="ru-RU"/>
        </a:p>
      </dgm:t>
    </dgm:pt>
    <dgm:pt modelId="{C93FD54A-9D1D-48E7-89D4-454E8BD60229}" type="sibTrans" cxnId="{A3D5AEEB-1C3D-43DD-A538-E497E5E404E3}">
      <dgm:prSet/>
      <dgm:spPr/>
      <dgm:t>
        <a:bodyPr/>
        <a:lstStyle/>
        <a:p>
          <a:endParaRPr lang="ru-RU"/>
        </a:p>
      </dgm:t>
    </dgm:pt>
    <dgm:pt modelId="{D065D82F-D237-4D5D-84BB-A1C9CEC7C3C7}">
      <dgm:prSet phldrT="[Текст]"/>
      <dgm:spPr>
        <a:solidFill>
          <a:schemeClr val="accent1">
            <a:lumMod val="75000"/>
          </a:schemeClr>
        </a:solidFill>
      </dgm:spPr>
      <dgm:t>
        <a:bodyPr/>
        <a:lstStyle/>
        <a:p>
          <a:r>
            <a:rPr lang="ru-RU" dirty="0" smtClean="0"/>
            <a:t>Формирование проводок по  41 л/с и по </a:t>
          </a:r>
          <a:r>
            <a:rPr lang="x-none" smtClean="0"/>
            <a:t> АУ/БУ, у которых л/с открыт в финансовом органе</a:t>
          </a:r>
          <a:r>
            <a:rPr lang="ru-RU" dirty="0" smtClean="0"/>
            <a:t> не изменяется,  </a:t>
          </a:r>
          <a:r>
            <a:rPr lang="ru-RU" dirty="0" err="1" smtClean="0"/>
            <a:t>кбк</a:t>
          </a:r>
          <a:r>
            <a:rPr lang="ru-RU" dirty="0" smtClean="0"/>
            <a:t> отражается с главой 000 </a:t>
          </a:r>
          <a:endParaRPr lang="ru-RU" dirty="0"/>
        </a:p>
      </dgm:t>
    </dgm:pt>
    <dgm:pt modelId="{009FB959-176A-4996-9A35-CFFA61BDAB9A}" type="parTrans" cxnId="{56EDF43A-4E3E-4F35-AB20-CB55EB0DE81D}">
      <dgm:prSet/>
      <dgm:spPr/>
      <dgm:t>
        <a:bodyPr/>
        <a:lstStyle/>
        <a:p>
          <a:endParaRPr lang="ru-RU"/>
        </a:p>
      </dgm:t>
    </dgm:pt>
    <dgm:pt modelId="{461E3F66-6049-4E31-9C60-D48DE7B2ADE0}" type="sibTrans" cxnId="{56EDF43A-4E3E-4F35-AB20-CB55EB0DE81D}">
      <dgm:prSet/>
      <dgm:spPr/>
      <dgm:t>
        <a:bodyPr/>
        <a:lstStyle/>
        <a:p>
          <a:endParaRPr lang="ru-RU"/>
        </a:p>
      </dgm:t>
    </dgm:pt>
    <dgm:pt modelId="{DE790E14-CA8B-45FE-AE98-619A1BBBBD39}">
      <dgm:prSet phldrT="[Текст]"/>
      <dgm:spPr>
        <a:solidFill>
          <a:schemeClr val="accent1">
            <a:lumMod val="75000"/>
          </a:schemeClr>
        </a:solidFill>
      </dgm:spPr>
      <dgm:t>
        <a:bodyPr/>
        <a:lstStyle/>
        <a:p>
          <a:r>
            <a:rPr lang="ru-RU" dirty="0" smtClean="0"/>
            <a:t>Операции по завершению финансового года не изменяются, </a:t>
          </a:r>
          <a:r>
            <a:rPr lang="x-none" smtClean="0"/>
            <a:t>остатки по счетам заключаются</a:t>
          </a:r>
          <a:r>
            <a:rPr lang="ru-RU" dirty="0" smtClean="0"/>
            <a:t> </a:t>
          </a:r>
          <a:r>
            <a:rPr lang="ru-RU" dirty="0" err="1" smtClean="0"/>
            <a:t>н</a:t>
          </a:r>
          <a:r>
            <a:rPr lang="x-none" smtClean="0"/>
            <a:t>а счет 10000000000000000y40230000, где y – код вида деятельности (7, 8, 9) </a:t>
          </a:r>
          <a:endParaRPr lang="ru-RU" dirty="0"/>
        </a:p>
      </dgm:t>
    </dgm:pt>
    <dgm:pt modelId="{B961B73F-9F4B-4B56-B62D-32F88173EAA5}" type="parTrans" cxnId="{77359B41-6EC0-4D78-9491-FBE4CDF898B7}">
      <dgm:prSet/>
      <dgm:spPr/>
      <dgm:t>
        <a:bodyPr/>
        <a:lstStyle/>
        <a:p>
          <a:endParaRPr lang="ru-RU"/>
        </a:p>
      </dgm:t>
    </dgm:pt>
    <dgm:pt modelId="{6581C4A5-0712-4285-8863-A29C2BE63B77}" type="sibTrans" cxnId="{77359B41-6EC0-4D78-9491-FBE4CDF898B7}">
      <dgm:prSet/>
      <dgm:spPr/>
      <dgm:t>
        <a:bodyPr/>
        <a:lstStyle/>
        <a:p>
          <a:endParaRPr lang="ru-RU"/>
        </a:p>
      </dgm:t>
    </dgm:pt>
    <dgm:pt modelId="{C5B7C735-86BA-4DD2-B8DC-4A55FE6B2D67}" type="pres">
      <dgm:prSet presAssocID="{96B5CE2F-EF48-4A6C-87FB-F830D365F5B9}" presName="linear" presStyleCnt="0">
        <dgm:presLayoutVars>
          <dgm:animLvl val="lvl"/>
          <dgm:resizeHandles val="exact"/>
        </dgm:presLayoutVars>
      </dgm:prSet>
      <dgm:spPr/>
      <dgm:t>
        <a:bodyPr/>
        <a:lstStyle/>
        <a:p>
          <a:endParaRPr lang="ru-RU"/>
        </a:p>
      </dgm:t>
    </dgm:pt>
    <dgm:pt modelId="{CC48AF7F-5062-42DE-8D2F-10CFAF47553D}" type="pres">
      <dgm:prSet presAssocID="{5B024465-97F8-4C68-A140-7C09DDC5FD84}" presName="parentText" presStyleLbl="node1" presStyleIdx="0" presStyleCnt="3" custScaleY="120524" custLinFactY="-50507" custLinFactNeighborX="-109" custLinFactNeighborY="-100000">
        <dgm:presLayoutVars>
          <dgm:chMax val="0"/>
          <dgm:bulletEnabled val="1"/>
        </dgm:presLayoutVars>
      </dgm:prSet>
      <dgm:spPr/>
      <dgm:t>
        <a:bodyPr/>
        <a:lstStyle/>
        <a:p>
          <a:endParaRPr lang="ru-RU"/>
        </a:p>
      </dgm:t>
    </dgm:pt>
    <dgm:pt modelId="{AFAD0846-F7BC-4481-886F-A6950524DC35}" type="pres">
      <dgm:prSet presAssocID="{C93FD54A-9D1D-48E7-89D4-454E8BD60229}" presName="spacer" presStyleCnt="0"/>
      <dgm:spPr/>
    </dgm:pt>
    <dgm:pt modelId="{6B83C1BE-DC3A-44B9-8F52-54D20C4FCF45}" type="pres">
      <dgm:prSet presAssocID="{D065D82F-D237-4D5D-84BB-A1C9CEC7C3C7}" presName="parentText" presStyleLbl="node1" presStyleIdx="1" presStyleCnt="3" custScaleY="120524" custLinFactY="-7178" custLinFactNeighborX="673" custLinFactNeighborY="-100000">
        <dgm:presLayoutVars>
          <dgm:chMax val="0"/>
          <dgm:bulletEnabled val="1"/>
        </dgm:presLayoutVars>
      </dgm:prSet>
      <dgm:spPr/>
      <dgm:t>
        <a:bodyPr/>
        <a:lstStyle/>
        <a:p>
          <a:endParaRPr lang="ru-RU"/>
        </a:p>
      </dgm:t>
    </dgm:pt>
    <dgm:pt modelId="{B415D625-4B76-4685-ACA3-7503A7EB6663}" type="pres">
      <dgm:prSet presAssocID="{461E3F66-6049-4E31-9C60-D48DE7B2ADE0}" presName="spacer" presStyleCnt="0"/>
      <dgm:spPr/>
    </dgm:pt>
    <dgm:pt modelId="{634AC07E-FBD7-4C17-860C-CD1298907BAA}" type="pres">
      <dgm:prSet presAssocID="{DE790E14-CA8B-45FE-AE98-619A1BBBBD39}" presName="parentText" presStyleLbl="node1" presStyleIdx="2" presStyleCnt="3" custScaleY="120524" custLinFactY="-7178" custLinFactNeighborX="673" custLinFactNeighborY="-100000">
        <dgm:presLayoutVars>
          <dgm:chMax val="0"/>
          <dgm:bulletEnabled val="1"/>
        </dgm:presLayoutVars>
      </dgm:prSet>
      <dgm:spPr/>
      <dgm:t>
        <a:bodyPr/>
        <a:lstStyle/>
        <a:p>
          <a:endParaRPr lang="ru-RU"/>
        </a:p>
      </dgm:t>
    </dgm:pt>
  </dgm:ptLst>
  <dgm:cxnLst>
    <dgm:cxn modelId="{924BD85E-2884-4394-8304-F2B96297386B}" type="presOf" srcId="{5B024465-97F8-4C68-A140-7C09DDC5FD84}" destId="{CC48AF7F-5062-42DE-8D2F-10CFAF47553D}" srcOrd="0" destOrd="0" presId="urn:microsoft.com/office/officeart/2005/8/layout/vList2"/>
    <dgm:cxn modelId="{4124228E-333C-4E10-823F-4280242EBF36}" type="presOf" srcId="{96B5CE2F-EF48-4A6C-87FB-F830D365F5B9}" destId="{C5B7C735-86BA-4DD2-B8DC-4A55FE6B2D67}" srcOrd="0" destOrd="0" presId="urn:microsoft.com/office/officeart/2005/8/layout/vList2"/>
    <dgm:cxn modelId="{56EDF43A-4E3E-4F35-AB20-CB55EB0DE81D}" srcId="{96B5CE2F-EF48-4A6C-87FB-F830D365F5B9}" destId="{D065D82F-D237-4D5D-84BB-A1C9CEC7C3C7}" srcOrd="1" destOrd="0" parTransId="{009FB959-176A-4996-9A35-CFFA61BDAB9A}" sibTransId="{461E3F66-6049-4E31-9C60-D48DE7B2ADE0}"/>
    <dgm:cxn modelId="{77359B41-6EC0-4D78-9491-FBE4CDF898B7}" srcId="{96B5CE2F-EF48-4A6C-87FB-F830D365F5B9}" destId="{DE790E14-CA8B-45FE-AE98-619A1BBBBD39}" srcOrd="2" destOrd="0" parTransId="{B961B73F-9F4B-4B56-B62D-32F88173EAA5}" sibTransId="{6581C4A5-0712-4285-8863-A29C2BE63B77}"/>
    <dgm:cxn modelId="{A3D5AEEB-1C3D-43DD-A538-E497E5E404E3}" srcId="{96B5CE2F-EF48-4A6C-87FB-F830D365F5B9}" destId="{5B024465-97F8-4C68-A140-7C09DDC5FD84}" srcOrd="0" destOrd="0" parTransId="{2EA6F377-8A39-4FBE-8F86-1609BA8EAF9F}" sibTransId="{C93FD54A-9D1D-48E7-89D4-454E8BD60229}"/>
    <dgm:cxn modelId="{B47A6945-54B3-483D-8E18-9D1D73B50268}" type="presOf" srcId="{DE790E14-CA8B-45FE-AE98-619A1BBBBD39}" destId="{634AC07E-FBD7-4C17-860C-CD1298907BAA}" srcOrd="0" destOrd="0" presId="urn:microsoft.com/office/officeart/2005/8/layout/vList2"/>
    <dgm:cxn modelId="{19A0614B-01F7-46A0-B3D7-A148771B1226}" type="presOf" srcId="{D065D82F-D237-4D5D-84BB-A1C9CEC7C3C7}" destId="{6B83C1BE-DC3A-44B9-8F52-54D20C4FCF45}" srcOrd="0" destOrd="0" presId="urn:microsoft.com/office/officeart/2005/8/layout/vList2"/>
    <dgm:cxn modelId="{78556199-CCAA-4443-8775-867B9058D94B}" type="presParOf" srcId="{C5B7C735-86BA-4DD2-B8DC-4A55FE6B2D67}" destId="{CC48AF7F-5062-42DE-8D2F-10CFAF47553D}" srcOrd="0" destOrd="0" presId="urn:microsoft.com/office/officeart/2005/8/layout/vList2"/>
    <dgm:cxn modelId="{439BB25C-27C2-4F8B-80BE-7940528E7664}" type="presParOf" srcId="{C5B7C735-86BA-4DD2-B8DC-4A55FE6B2D67}" destId="{AFAD0846-F7BC-4481-886F-A6950524DC35}" srcOrd="1" destOrd="0" presId="urn:microsoft.com/office/officeart/2005/8/layout/vList2"/>
    <dgm:cxn modelId="{22422FA0-0D8A-486B-848D-163489AE8792}" type="presParOf" srcId="{C5B7C735-86BA-4DD2-B8DC-4A55FE6B2D67}" destId="{6B83C1BE-DC3A-44B9-8F52-54D20C4FCF45}" srcOrd="2" destOrd="0" presId="urn:microsoft.com/office/officeart/2005/8/layout/vList2"/>
    <dgm:cxn modelId="{A08A2DC8-3FE3-4484-A7A5-CEA74AF844FA}" type="presParOf" srcId="{C5B7C735-86BA-4DD2-B8DC-4A55FE6B2D67}" destId="{B415D625-4B76-4685-ACA3-7503A7EB6663}" srcOrd="3" destOrd="0" presId="urn:microsoft.com/office/officeart/2005/8/layout/vList2"/>
    <dgm:cxn modelId="{7254741C-2BE2-4123-B5C6-12004E1D1EF5}" type="presParOf" srcId="{C5B7C735-86BA-4DD2-B8DC-4A55FE6B2D67}" destId="{634AC07E-FBD7-4C17-860C-CD1298907BAA}" srcOrd="4" destOrd="0" presId="urn:microsoft.com/office/officeart/2005/8/layout/vList2"/>
  </dgm:cxnLst>
  <dgm:bg/>
  <dgm:whole/>
</dgm:dataModel>
</file>

<file path=ppt/diagrams/data24.xml><?xml version="1.0" encoding="utf-8"?>
<dgm:dataModel xmlns:dgm="http://schemas.openxmlformats.org/drawingml/2006/diagram" xmlns:a="http://schemas.openxmlformats.org/drawingml/2006/main">
  <dgm:ptLst>
    <dgm:pt modelId="{899FF994-63BD-4919-9699-7A819058C4DB}"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ru-RU"/>
        </a:p>
      </dgm:t>
    </dgm:pt>
    <dgm:pt modelId="{9AFDCE1F-C83C-41E9-A17D-6B8123565D08}">
      <dgm:prSet phldrT="[Текст]"/>
      <dgm:spPr>
        <a:solidFill>
          <a:srgbClr val="CEEADD"/>
        </a:solidFill>
        <a:ln w="19050">
          <a:solidFill>
            <a:srgbClr val="399597"/>
          </a:solidFill>
        </a:ln>
        <a:effectLst/>
      </dgm:spPr>
      <dgm:t>
        <a:bodyPr/>
        <a:lstStyle/>
        <a:p>
          <a:r>
            <a:rPr lang="ru-RU" b="1" dirty="0" smtClean="0"/>
            <a:t>«Отчет о кассовом поступлении и выбытии средств бюджетных учреждений, автономных учреждений и иных организаций (ф. 0503155)»</a:t>
          </a:r>
          <a:endParaRPr lang="ru-RU" dirty="0"/>
        </a:p>
      </dgm:t>
    </dgm:pt>
    <dgm:pt modelId="{B10C0399-B48B-4ADA-A0B9-B810463321A0}" type="parTrans" cxnId="{922B85C9-B87C-4C59-91CB-B11EF8A93861}">
      <dgm:prSet/>
      <dgm:spPr/>
      <dgm:t>
        <a:bodyPr/>
        <a:lstStyle/>
        <a:p>
          <a:endParaRPr lang="ru-RU"/>
        </a:p>
      </dgm:t>
    </dgm:pt>
    <dgm:pt modelId="{A33065D2-4703-47EA-9104-FB88EEFAD551}" type="sibTrans" cxnId="{922B85C9-B87C-4C59-91CB-B11EF8A93861}">
      <dgm:prSet/>
      <dgm:spPr/>
      <dgm:t>
        <a:bodyPr/>
        <a:lstStyle/>
        <a:p>
          <a:endParaRPr lang="ru-RU"/>
        </a:p>
      </dgm:t>
    </dgm:pt>
    <dgm:pt modelId="{00389D71-4909-4F29-9B39-79ADF8AA6DB4}">
      <dgm:prSet phldrT="[Текст]" custT="1"/>
      <dgm:spPr>
        <a:solidFill>
          <a:srgbClr val="41AAAD"/>
        </a:solidFill>
      </dgm:spPr>
      <dgm:t>
        <a:bodyPr/>
        <a:lstStyle/>
        <a:p>
          <a:r>
            <a:rPr lang="ru-RU" sz="1200" dirty="0" smtClean="0"/>
            <a:t>Колонка «Код КОСГУ»</a:t>
          </a:r>
          <a:endParaRPr lang="ru-RU" sz="1200" dirty="0"/>
        </a:p>
      </dgm:t>
    </dgm:pt>
    <dgm:pt modelId="{F8377D91-1E6D-4566-B49F-A6C2970DFB18}" type="parTrans" cxnId="{442058B2-2D3A-423A-9BFD-F10A409FF04A}">
      <dgm:prSet/>
      <dgm:spPr/>
      <dgm:t>
        <a:bodyPr/>
        <a:lstStyle/>
        <a:p>
          <a:endParaRPr lang="ru-RU"/>
        </a:p>
      </dgm:t>
    </dgm:pt>
    <dgm:pt modelId="{A8BCCC42-BD2D-4F31-B1D1-81A0872DED9F}" type="sibTrans" cxnId="{442058B2-2D3A-423A-9BFD-F10A409FF04A}">
      <dgm:prSet/>
      <dgm:spPr/>
      <dgm:t>
        <a:bodyPr/>
        <a:lstStyle/>
        <a:p>
          <a:endParaRPr lang="ru-RU"/>
        </a:p>
      </dgm:t>
    </dgm:pt>
    <dgm:pt modelId="{584EAFCE-9C75-4ACE-903F-EFAFD7DAE46B}">
      <dgm:prSet phldrT="[Текст]"/>
      <dgm:spPr>
        <a:solidFill>
          <a:srgbClr val="CEEADD"/>
        </a:solidFill>
        <a:ln w="19050">
          <a:solidFill>
            <a:srgbClr val="399597"/>
          </a:solidFill>
        </a:ln>
        <a:effectLst/>
      </dgm:spPr>
      <dgm:t>
        <a:bodyPr/>
        <a:lstStyle/>
        <a:p>
          <a:r>
            <a:rPr lang="ru-RU" b="1" dirty="0" smtClean="0"/>
            <a:t>«Ведомость учета невыясненных поступлений по счету (ф. 0531853)»</a:t>
          </a:r>
          <a:r>
            <a:rPr lang="ru-RU" dirty="0" smtClean="0"/>
            <a:t/>
          </a:r>
          <a:br>
            <a:rPr lang="ru-RU" dirty="0" smtClean="0"/>
          </a:br>
          <a:endParaRPr lang="ru-RU" dirty="0"/>
        </a:p>
      </dgm:t>
    </dgm:pt>
    <dgm:pt modelId="{5CA80C8F-F492-45B5-8E74-45B62E793CE6}" type="parTrans" cxnId="{14A572F1-D461-450C-AA77-53207BCD7A7A}">
      <dgm:prSet/>
      <dgm:spPr/>
      <dgm:t>
        <a:bodyPr/>
        <a:lstStyle/>
        <a:p>
          <a:endParaRPr lang="ru-RU"/>
        </a:p>
      </dgm:t>
    </dgm:pt>
    <dgm:pt modelId="{E5A0EE02-BA2A-4901-9564-3212D9D25CB5}" type="sibTrans" cxnId="{14A572F1-D461-450C-AA77-53207BCD7A7A}">
      <dgm:prSet/>
      <dgm:spPr/>
      <dgm:t>
        <a:bodyPr/>
        <a:lstStyle/>
        <a:p>
          <a:endParaRPr lang="ru-RU"/>
        </a:p>
      </dgm:t>
    </dgm:pt>
    <dgm:pt modelId="{684EB088-650F-4D01-88BE-3EBC3A391927}">
      <dgm:prSet phldrT="[Текст]" custT="1"/>
      <dgm:spPr>
        <a:solidFill>
          <a:srgbClr val="41AAAD"/>
        </a:solidFill>
      </dgm:spPr>
      <dgm:t>
        <a:bodyPr/>
        <a:lstStyle/>
        <a:p>
          <a:r>
            <a:rPr lang="ru-RU" sz="1200" dirty="0" smtClean="0"/>
            <a:t>Учет КБК НВС текущего года = 10000000000000000180</a:t>
          </a:r>
          <a:br>
            <a:rPr lang="ru-RU" sz="1200" dirty="0" smtClean="0"/>
          </a:br>
          <a:r>
            <a:rPr lang="ru-RU" sz="1200" dirty="0" smtClean="0"/>
            <a:t>	</a:t>
          </a:r>
          <a:endParaRPr lang="ru-RU" sz="1200" dirty="0"/>
        </a:p>
      </dgm:t>
    </dgm:pt>
    <dgm:pt modelId="{F98CD969-A192-4145-AA79-8113B291D87B}" type="parTrans" cxnId="{F4F76A32-FFBB-4800-846A-1D55B11F9A51}">
      <dgm:prSet/>
      <dgm:spPr/>
      <dgm:t>
        <a:bodyPr/>
        <a:lstStyle/>
        <a:p>
          <a:endParaRPr lang="ru-RU"/>
        </a:p>
      </dgm:t>
    </dgm:pt>
    <dgm:pt modelId="{1C2634F5-2E40-4639-920C-E3F4EFFED159}" type="sibTrans" cxnId="{F4F76A32-FFBB-4800-846A-1D55B11F9A51}">
      <dgm:prSet/>
      <dgm:spPr/>
      <dgm:t>
        <a:bodyPr/>
        <a:lstStyle/>
        <a:p>
          <a:endParaRPr lang="ru-RU"/>
        </a:p>
      </dgm:t>
    </dgm:pt>
    <dgm:pt modelId="{5EAF891F-AF75-409A-BC23-4294B5157EB8}">
      <dgm:prSet phldrT="[Текст]" custT="1"/>
      <dgm:spPr>
        <a:solidFill>
          <a:srgbClr val="41AAAD"/>
        </a:solidFill>
      </dgm:spPr>
      <dgm:t>
        <a:bodyPr/>
        <a:lstStyle/>
        <a:p>
          <a:r>
            <a:rPr lang="ru-RU" sz="1200" dirty="0" smtClean="0"/>
            <a:t>Учет КБК НВС прошлых лет  =  00000000000000000180</a:t>
          </a:r>
          <a:endParaRPr lang="ru-RU" sz="1200" dirty="0"/>
        </a:p>
      </dgm:t>
    </dgm:pt>
    <dgm:pt modelId="{4CAF1ED5-4910-40A0-A376-701F3E62720B}" type="parTrans" cxnId="{A20F42F9-851C-450D-8950-0434A6F46D79}">
      <dgm:prSet/>
      <dgm:spPr/>
      <dgm:t>
        <a:bodyPr/>
        <a:lstStyle/>
        <a:p>
          <a:endParaRPr lang="ru-RU"/>
        </a:p>
      </dgm:t>
    </dgm:pt>
    <dgm:pt modelId="{431781CE-5723-4112-A40A-3B9707D725E9}" type="sibTrans" cxnId="{A20F42F9-851C-450D-8950-0434A6F46D79}">
      <dgm:prSet/>
      <dgm:spPr/>
      <dgm:t>
        <a:bodyPr/>
        <a:lstStyle/>
        <a:p>
          <a:endParaRPr lang="ru-RU"/>
        </a:p>
      </dgm:t>
    </dgm:pt>
    <dgm:pt modelId="{493381B0-2540-4D25-87B6-616889EB6C7D}">
      <dgm:prSet phldrT="[Текст]"/>
      <dgm:spPr>
        <a:solidFill>
          <a:srgbClr val="CEEADD"/>
        </a:solidFill>
        <a:ln w="19050">
          <a:solidFill>
            <a:srgbClr val="399597"/>
          </a:solidFill>
        </a:ln>
        <a:effectLst/>
      </dgm:spPr>
      <dgm:t>
        <a:bodyPr/>
        <a:lstStyle/>
        <a:p>
          <a:r>
            <a:rPr lang="ru-RU" b="1" dirty="0" smtClean="0"/>
            <a:t>Базовые показатели  RASH_KASSA_BU и DOH_KASSA_BU</a:t>
          </a:r>
          <a:endParaRPr lang="ru-RU" dirty="0"/>
        </a:p>
      </dgm:t>
    </dgm:pt>
    <dgm:pt modelId="{9442BEAD-AA9D-44F4-8600-35B36745CAF9}" type="parTrans" cxnId="{F57B6F8B-3C40-48D3-AE63-4C0942BCD7F6}">
      <dgm:prSet/>
      <dgm:spPr/>
      <dgm:t>
        <a:bodyPr/>
        <a:lstStyle/>
        <a:p>
          <a:endParaRPr lang="ru-RU"/>
        </a:p>
      </dgm:t>
    </dgm:pt>
    <dgm:pt modelId="{7D90BDC8-9023-4747-8B00-236EDB69B5C8}" type="sibTrans" cxnId="{F57B6F8B-3C40-48D3-AE63-4C0942BCD7F6}">
      <dgm:prSet/>
      <dgm:spPr/>
      <dgm:t>
        <a:bodyPr/>
        <a:lstStyle/>
        <a:p>
          <a:endParaRPr lang="ru-RU"/>
        </a:p>
      </dgm:t>
    </dgm:pt>
    <dgm:pt modelId="{BFE19BAE-D04B-41B9-988E-899817A45E31}">
      <dgm:prSet phldrT="[Текст]" custT="1"/>
      <dgm:spPr>
        <a:solidFill>
          <a:srgbClr val="41AAAD"/>
        </a:solidFill>
      </dgm:spPr>
      <dgm:t>
        <a:bodyPr/>
        <a:lstStyle/>
        <a:p>
          <a:r>
            <a:rPr lang="ru-RU" sz="1200" dirty="0" smtClean="0"/>
            <a:t>Код ГРБС учредителя АУ/БУ (</a:t>
          </a:r>
          <a:r>
            <a:rPr lang="en-US" sz="1200" dirty="0" smtClean="0"/>
            <a:t>COD</a:t>
          </a:r>
          <a:r>
            <a:rPr lang="ru-RU" sz="1200" dirty="0" smtClean="0"/>
            <a:t>_</a:t>
          </a:r>
          <a:r>
            <a:rPr lang="en-US" sz="1200" dirty="0" smtClean="0"/>
            <a:t>GRBS</a:t>
          </a:r>
          <a:r>
            <a:rPr lang="ru-RU" sz="1200" dirty="0" smtClean="0"/>
            <a:t>) берется из 1 – 3 символов КБК в бухгалтерской проводке, по которой формируется показатель</a:t>
          </a:r>
          <a:endParaRPr lang="ru-RU" sz="1200" dirty="0"/>
        </a:p>
      </dgm:t>
    </dgm:pt>
    <dgm:pt modelId="{DAA12644-BFFB-4A81-9E96-3B38000ABABA}" type="parTrans" cxnId="{EA5C7BEC-A88F-4BBB-8814-B9CBDA2C6C35}">
      <dgm:prSet/>
      <dgm:spPr/>
      <dgm:t>
        <a:bodyPr/>
        <a:lstStyle/>
        <a:p>
          <a:endParaRPr lang="ru-RU"/>
        </a:p>
      </dgm:t>
    </dgm:pt>
    <dgm:pt modelId="{1602F3F2-609A-4B5B-A040-0608048FE5AB}" type="sibTrans" cxnId="{EA5C7BEC-A88F-4BBB-8814-B9CBDA2C6C35}">
      <dgm:prSet/>
      <dgm:spPr/>
      <dgm:t>
        <a:bodyPr/>
        <a:lstStyle/>
        <a:p>
          <a:endParaRPr lang="ru-RU"/>
        </a:p>
      </dgm:t>
    </dgm:pt>
    <dgm:pt modelId="{CBAC49F1-B0EC-4577-8D13-F0FBE381E70B}">
      <dgm:prSet custT="1"/>
      <dgm:spPr>
        <a:solidFill>
          <a:srgbClr val="41AAAD"/>
        </a:solidFill>
      </dgm:spPr>
      <dgm:t>
        <a:bodyPr/>
        <a:lstStyle/>
        <a:p>
          <a:r>
            <a:rPr lang="ru-RU" sz="1200" dirty="0" smtClean="0"/>
            <a:t>По АУ/БУ вместо определения главы по коду учредителя АУ/БУ будет отражаться КБК, указанный в проводке.</a:t>
          </a:r>
          <a:endParaRPr lang="ru-RU" sz="1200" dirty="0"/>
        </a:p>
      </dgm:t>
    </dgm:pt>
    <dgm:pt modelId="{505884B6-B8AF-4C2D-AD33-8470C48FB259}" type="parTrans" cxnId="{8D800C34-B331-4D6C-AF6E-B5D09AD0E4B0}">
      <dgm:prSet/>
      <dgm:spPr/>
      <dgm:t>
        <a:bodyPr/>
        <a:lstStyle/>
        <a:p>
          <a:endParaRPr lang="ru-RU"/>
        </a:p>
      </dgm:t>
    </dgm:pt>
    <dgm:pt modelId="{5F82A650-0A55-44D0-9F99-E232022FF12C}" type="sibTrans" cxnId="{8D800C34-B331-4D6C-AF6E-B5D09AD0E4B0}">
      <dgm:prSet/>
      <dgm:spPr/>
      <dgm:t>
        <a:bodyPr/>
        <a:lstStyle/>
        <a:p>
          <a:endParaRPr lang="ru-RU"/>
        </a:p>
      </dgm:t>
    </dgm:pt>
    <dgm:pt modelId="{B429B951-7980-4840-B834-E316E705200F}">
      <dgm:prSet custT="1"/>
      <dgm:spPr>
        <a:solidFill>
          <a:srgbClr val="41AAAD"/>
        </a:solidFill>
      </dgm:spPr>
      <dgm:t>
        <a:bodyPr/>
        <a:lstStyle/>
        <a:p>
          <a:r>
            <a:rPr lang="ru-RU" sz="1200" dirty="0" smtClean="0"/>
            <a:t>По иным организациям метод расчета данных не изменяется (в качестве кода главы указывается константа «999»).</a:t>
          </a:r>
          <a:endParaRPr lang="ru-RU" sz="1200" dirty="0"/>
        </a:p>
      </dgm:t>
    </dgm:pt>
    <dgm:pt modelId="{DE8C3EE4-7D9A-4BA6-9311-FF39331EF491}" type="parTrans" cxnId="{009B1E05-2C62-4D48-AE21-2CBEB96B3750}">
      <dgm:prSet/>
      <dgm:spPr/>
      <dgm:t>
        <a:bodyPr/>
        <a:lstStyle/>
        <a:p>
          <a:endParaRPr lang="ru-RU"/>
        </a:p>
      </dgm:t>
    </dgm:pt>
    <dgm:pt modelId="{08477A94-CA16-4DDA-A63F-F79179CDCF57}" type="sibTrans" cxnId="{009B1E05-2C62-4D48-AE21-2CBEB96B3750}">
      <dgm:prSet/>
      <dgm:spPr/>
      <dgm:t>
        <a:bodyPr/>
        <a:lstStyle/>
        <a:p>
          <a:endParaRPr lang="ru-RU"/>
        </a:p>
      </dgm:t>
    </dgm:pt>
    <dgm:pt modelId="{5B4B0582-2942-462D-AD5E-F2A2D89C8A37}" type="pres">
      <dgm:prSet presAssocID="{899FF994-63BD-4919-9699-7A819058C4DB}" presName="theList" presStyleCnt="0">
        <dgm:presLayoutVars>
          <dgm:dir/>
          <dgm:animLvl val="lvl"/>
          <dgm:resizeHandles val="exact"/>
        </dgm:presLayoutVars>
      </dgm:prSet>
      <dgm:spPr/>
      <dgm:t>
        <a:bodyPr/>
        <a:lstStyle/>
        <a:p>
          <a:endParaRPr lang="ru-RU"/>
        </a:p>
      </dgm:t>
    </dgm:pt>
    <dgm:pt modelId="{E3445A63-4937-4FE9-AECF-306513BD4124}" type="pres">
      <dgm:prSet presAssocID="{9AFDCE1F-C83C-41E9-A17D-6B8123565D08}" presName="compNode" presStyleCnt="0"/>
      <dgm:spPr/>
    </dgm:pt>
    <dgm:pt modelId="{E7BDB3A3-3C6E-4B8B-83D6-C687B7811C92}" type="pres">
      <dgm:prSet presAssocID="{9AFDCE1F-C83C-41E9-A17D-6B8123565D08}" presName="aNode" presStyleLbl="bgShp" presStyleIdx="0" presStyleCnt="3" custLinFactNeighborX="733" custLinFactNeighborY="637"/>
      <dgm:spPr/>
      <dgm:t>
        <a:bodyPr/>
        <a:lstStyle/>
        <a:p>
          <a:endParaRPr lang="ru-RU"/>
        </a:p>
      </dgm:t>
    </dgm:pt>
    <dgm:pt modelId="{3DFE2DE2-6509-4BB9-8C61-327BBD23AB1A}" type="pres">
      <dgm:prSet presAssocID="{9AFDCE1F-C83C-41E9-A17D-6B8123565D08}" presName="textNode" presStyleLbl="bgShp" presStyleIdx="0" presStyleCnt="3"/>
      <dgm:spPr/>
      <dgm:t>
        <a:bodyPr/>
        <a:lstStyle/>
        <a:p>
          <a:endParaRPr lang="ru-RU"/>
        </a:p>
      </dgm:t>
    </dgm:pt>
    <dgm:pt modelId="{49F931B2-65B8-4202-96AD-57BAD88626DC}" type="pres">
      <dgm:prSet presAssocID="{9AFDCE1F-C83C-41E9-A17D-6B8123565D08}" presName="compChildNode" presStyleCnt="0"/>
      <dgm:spPr/>
    </dgm:pt>
    <dgm:pt modelId="{FAB61320-BE76-4E3F-BDE7-DA33DE8C81C0}" type="pres">
      <dgm:prSet presAssocID="{9AFDCE1F-C83C-41E9-A17D-6B8123565D08}" presName="theInnerList" presStyleCnt="0"/>
      <dgm:spPr/>
    </dgm:pt>
    <dgm:pt modelId="{D32C1D6C-A2D0-40E7-B41C-0D643572D8AE}" type="pres">
      <dgm:prSet presAssocID="{00389D71-4909-4F29-9B39-79ADF8AA6DB4}" presName="childNode" presStyleLbl="node1" presStyleIdx="0" presStyleCnt="6">
        <dgm:presLayoutVars>
          <dgm:bulletEnabled val="1"/>
        </dgm:presLayoutVars>
      </dgm:prSet>
      <dgm:spPr/>
      <dgm:t>
        <a:bodyPr/>
        <a:lstStyle/>
        <a:p>
          <a:endParaRPr lang="ru-RU"/>
        </a:p>
      </dgm:t>
    </dgm:pt>
    <dgm:pt modelId="{03BE1F34-0767-4777-A0DC-A53B433480DF}" type="pres">
      <dgm:prSet presAssocID="{00389D71-4909-4F29-9B39-79ADF8AA6DB4}" presName="aSpace2" presStyleCnt="0"/>
      <dgm:spPr/>
    </dgm:pt>
    <dgm:pt modelId="{17C74587-C43E-484C-8603-686B6444BB30}" type="pres">
      <dgm:prSet presAssocID="{CBAC49F1-B0EC-4577-8D13-F0FBE381E70B}" presName="childNode" presStyleLbl="node1" presStyleIdx="1" presStyleCnt="6">
        <dgm:presLayoutVars>
          <dgm:bulletEnabled val="1"/>
        </dgm:presLayoutVars>
      </dgm:prSet>
      <dgm:spPr/>
      <dgm:t>
        <a:bodyPr/>
        <a:lstStyle/>
        <a:p>
          <a:endParaRPr lang="ru-RU"/>
        </a:p>
      </dgm:t>
    </dgm:pt>
    <dgm:pt modelId="{3C538E8A-C5A5-4D89-8E90-8FCC6EE17FA8}" type="pres">
      <dgm:prSet presAssocID="{CBAC49F1-B0EC-4577-8D13-F0FBE381E70B}" presName="aSpace2" presStyleCnt="0"/>
      <dgm:spPr/>
    </dgm:pt>
    <dgm:pt modelId="{94B45873-DA6D-49B6-95C2-7EE97C2E78A0}" type="pres">
      <dgm:prSet presAssocID="{B429B951-7980-4840-B834-E316E705200F}" presName="childNode" presStyleLbl="node1" presStyleIdx="2" presStyleCnt="6">
        <dgm:presLayoutVars>
          <dgm:bulletEnabled val="1"/>
        </dgm:presLayoutVars>
      </dgm:prSet>
      <dgm:spPr/>
      <dgm:t>
        <a:bodyPr/>
        <a:lstStyle/>
        <a:p>
          <a:endParaRPr lang="ru-RU"/>
        </a:p>
      </dgm:t>
    </dgm:pt>
    <dgm:pt modelId="{F30C3C47-3E81-4B5A-9603-AAEAA8B3BC63}" type="pres">
      <dgm:prSet presAssocID="{9AFDCE1F-C83C-41E9-A17D-6B8123565D08}" presName="aSpace" presStyleCnt="0"/>
      <dgm:spPr/>
    </dgm:pt>
    <dgm:pt modelId="{1ECAB477-8296-447E-A3B0-683C1514163A}" type="pres">
      <dgm:prSet presAssocID="{584EAFCE-9C75-4ACE-903F-EFAFD7DAE46B}" presName="compNode" presStyleCnt="0"/>
      <dgm:spPr/>
    </dgm:pt>
    <dgm:pt modelId="{2E0185AB-DE40-488C-A9DF-49EA0A7642EF}" type="pres">
      <dgm:prSet presAssocID="{584EAFCE-9C75-4ACE-903F-EFAFD7DAE46B}" presName="aNode" presStyleLbl="bgShp" presStyleIdx="1" presStyleCnt="3" custLinFactNeighborX="733" custLinFactNeighborY="637"/>
      <dgm:spPr/>
      <dgm:t>
        <a:bodyPr/>
        <a:lstStyle/>
        <a:p>
          <a:endParaRPr lang="ru-RU"/>
        </a:p>
      </dgm:t>
    </dgm:pt>
    <dgm:pt modelId="{3660C76A-3B2C-491E-A888-50221B83C0EE}" type="pres">
      <dgm:prSet presAssocID="{584EAFCE-9C75-4ACE-903F-EFAFD7DAE46B}" presName="textNode" presStyleLbl="bgShp" presStyleIdx="1" presStyleCnt="3"/>
      <dgm:spPr/>
      <dgm:t>
        <a:bodyPr/>
        <a:lstStyle/>
        <a:p>
          <a:endParaRPr lang="ru-RU"/>
        </a:p>
      </dgm:t>
    </dgm:pt>
    <dgm:pt modelId="{2DEF6500-7273-441C-8CA4-B2AB4644A12D}" type="pres">
      <dgm:prSet presAssocID="{584EAFCE-9C75-4ACE-903F-EFAFD7DAE46B}" presName="compChildNode" presStyleCnt="0"/>
      <dgm:spPr/>
    </dgm:pt>
    <dgm:pt modelId="{53DD986C-89E2-4D43-81FC-BFEBAFD76448}" type="pres">
      <dgm:prSet presAssocID="{584EAFCE-9C75-4ACE-903F-EFAFD7DAE46B}" presName="theInnerList" presStyleCnt="0"/>
      <dgm:spPr/>
    </dgm:pt>
    <dgm:pt modelId="{3149DF4C-14E6-4352-9583-934DF0DD0F36}" type="pres">
      <dgm:prSet presAssocID="{684EB088-650F-4D01-88BE-3EBC3A391927}" presName="childNode" presStyleLbl="node1" presStyleIdx="3" presStyleCnt="6">
        <dgm:presLayoutVars>
          <dgm:bulletEnabled val="1"/>
        </dgm:presLayoutVars>
      </dgm:prSet>
      <dgm:spPr/>
      <dgm:t>
        <a:bodyPr/>
        <a:lstStyle/>
        <a:p>
          <a:endParaRPr lang="ru-RU"/>
        </a:p>
      </dgm:t>
    </dgm:pt>
    <dgm:pt modelId="{95E3553C-FCA8-4337-9B41-184E9AA329B0}" type="pres">
      <dgm:prSet presAssocID="{684EB088-650F-4D01-88BE-3EBC3A391927}" presName="aSpace2" presStyleCnt="0"/>
      <dgm:spPr/>
    </dgm:pt>
    <dgm:pt modelId="{2A852A1B-DC0E-410B-A55D-6B0CF7A8FAFA}" type="pres">
      <dgm:prSet presAssocID="{5EAF891F-AF75-409A-BC23-4294B5157EB8}" presName="childNode" presStyleLbl="node1" presStyleIdx="4" presStyleCnt="6">
        <dgm:presLayoutVars>
          <dgm:bulletEnabled val="1"/>
        </dgm:presLayoutVars>
      </dgm:prSet>
      <dgm:spPr/>
      <dgm:t>
        <a:bodyPr/>
        <a:lstStyle/>
        <a:p>
          <a:endParaRPr lang="ru-RU"/>
        </a:p>
      </dgm:t>
    </dgm:pt>
    <dgm:pt modelId="{35B42FF9-3BB3-43A7-A41F-55D5647E6339}" type="pres">
      <dgm:prSet presAssocID="{584EAFCE-9C75-4ACE-903F-EFAFD7DAE46B}" presName="aSpace" presStyleCnt="0"/>
      <dgm:spPr/>
    </dgm:pt>
    <dgm:pt modelId="{0B338E34-5065-4A21-ACB5-928AF52C7C88}" type="pres">
      <dgm:prSet presAssocID="{493381B0-2540-4D25-87B6-616889EB6C7D}" presName="compNode" presStyleCnt="0"/>
      <dgm:spPr/>
    </dgm:pt>
    <dgm:pt modelId="{3859B725-5EDD-4581-BDB5-1F34F32492A9}" type="pres">
      <dgm:prSet presAssocID="{493381B0-2540-4D25-87B6-616889EB6C7D}" presName="aNode" presStyleLbl="bgShp" presStyleIdx="2" presStyleCnt="3" custLinFactNeighborX="733" custLinFactNeighborY="637"/>
      <dgm:spPr/>
      <dgm:t>
        <a:bodyPr/>
        <a:lstStyle/>
        <a:p>
          <a:endParaRPr lang="ru-RU"/>
        </a:p>
      </dgm:t>
    </dgm:pt>
    <dgm:pt modelId="{A702B2E8-DA04-4060-9DE9-A8F0C373F1DE}" type="pres">
      <dgm:prSet presAssocID="{493381B0-2540-4D25-87B6-616889EB6C7D}" presName="textNode" presStyleLbl="bgShp" presStyleIdx="2" presStyleCnt="3"/>
      <dgm:spPr/>
      <dgm:t>
        <a:bodyPr/>
        <a:lstStyle/>
        <a:p>
          <a:endParaRPr lang="ru-RU"/>
        </a:p>
      </dgm:t>
    </dgm:pt>
    <dgm:pt modelId="{455148E0-3062-4751-89B3-5909B9AF67B3}" type="pres">
      <dgm:prSet presAssocID="{493381B0-2540-4D25-87B6-616889EB6C7D}" presName="compChildNode" presStyleCnt="0"/>
      <dgm:spPr/>
    </dgm:pt>
    <dgm:pt modelId="{552CF354-8365-4090-84EA-6229441777E5}" type="pres">
      <dgm:prSet presAssocID="{493381B0-2540-4D25-87B6-616889EB6C7D}" presName="theInnerList" presStyleCnt="0"/>
      <dgm:spPr/>
    </dgm:pt>
    <dgm:pt modelId="{2DEAE6EC-07DA-4843-90EF-00542A19A991}" type="pres">
      <dgm:prSet presAssocID="{BFE19BAE-D04B-41B9-988E-899817A45E31}" presName="childNode" presStyleLbl="node1" presStyleIdx="5" presStyleCnt="6">
        <dgm:presLayoutVars>
          <dgm:bulletEnabled val="1"/>
        </dgm:presLayoutVars>
      </dgm:prSet>
      <dgm:spPr/>
      <dgm:t>
        <a:bodyPr/>
        <a:lstStyle/>
        <a:p>
          <a:endParaRPr lang="ru-RU"/>
        </a:p>
      </dgm:t>
    </dgm:pt>
  </dgm:ptLst>
  <dgm:cxnLst>
    <dgm:cxn modelId="{009B1E05-2C62-4D48-AE21-2CBEB96B3750}" srcId="{9AFDCE1F-C83C-41E9-A17D-6B8123565D08}" destId="{B429B951-7980-4840-B834-E316E705200F}" srcOrd="2" destOrd="0" parTransId="{DE8C3EE4-7D9A-4BA6-9311-FF39331EF491}" sibTransId="{08477A94-CA16-4DDA-A63F-F79179CDCF57}"/>
    <dgm:cxn modelId="{F4F76A32-FFBB-4800-846A-1D55B11F9A51}" srcId="{584EAFCE-9C75-4ACE-903F-EFAFD7DAE46B}" destId="{684EB088-650F-4D01-88BE-3EBC3A391927}" srcOrd="0" destOrd="0" parTransId="{F98CD969-A192-4145-AA79-8113B291D87B}" sibTransId="{1C2634F5-2E40-4639-920C-E3F4EFFED159}"/>
    <dgm:cxn modelId="{442058B2-2D3A-423A-9BFD-F10A409FF04A}" srcId="{9AFDCE1F-C83C-41E9-A17D-6B8123565D08}" destId="{00389D71-4909-4F29-9B39-79ADF8AA6DB4}" srcOrd="0" destOrd="0" parTransId="{F8377D91-1E6D-4566-B49F-A6C2970DFB18}" sibTransId="{A8BCCC42-BD2D-4F31-B1D1-81A0872DED9F}"/>
    <dgm:cxn modelId="{FE829910-E8DF-4313-A85A-DF7FC8D411FE}" type="presOf" srcId="{CBAC49F1-B0EC-4577-8D13-F0FBE381E70B}" destId="{17C74587-C43E-484C-8603-686B6444BB30}" srcOrd="0" destOrd="0" presId="urn:microsoft.com/office/officeart/2005/8/layout/lProcess2"/>
    <dgm:cxn modelId="{53709193-B32C-421E-9D04-98A18E9A4880}" type="presOf" srcId="{B429B951-7980-4840-B834-E316E705200F}" destId="{94B45873-DA6D-49B6-95C2-7EE97C2E78A0}" srcOrd="0" destOrd="0" presId="urn:microsoft.com/office/officeart/2005/8/layout/lProcess2"/>
    <dgm:cxn modelId="{F57B6F8B-3C40-48D3-AE63-4C0942BCD7F6}" srcId="{899FF994-63BD-4919-9699-7A819058C4DB}" destId="{493381B0-2540-4D25-87B6-616889EB6C7D}" srcOrd="2" destOrd="0" parTransId="{9442BEAD-AA9D-44F4-8600-35B36745CAF9}" sibTransId="{7D90BDC8-9023-4747-8B00-236EDB69B5C8}"/>
    <dgm:cxn modelId="{EA5C7BEC-A88F-4BBB-8814-B9CBDA2C6C35}" srcId="{493381B0-2540-4D25-87B6-616889EB6C7D}" destId="{BFE19BAE-D04B-41B9-988E-899817A45E31}" srcOrd="0" destOrd="0" parTransId="{DAA12644-BFFB-4A81-9E96-3B38000ABABA}" sibTransId="{1602F3F2-609A-4B5B-A040-0608048FE5AB}"/>
    <dgm:cxn modelId="{14A572F1-D461-450C-AA77-53207BCD7A7A}" srcId="{899FF994-63BD-4919-9699-7A819058C4DB}" destId="{584EAFCE-9C75-4ACE-903F-EFAFD7DAE46B}" srcOrd="1" destOrd="0" parTransId="{5CA80C8F-F492-45B5-8E74-45B62E793CE6}" sibTransId="{E5A0EE02-BA2A-4901-9564-3212D9D25CB5}"/>
    <dgm:cxn modelId="{F64DAA68-CC1A-4769-B3C6-232A45B2445A}" type="presOf" srcId="{493381B0-2540-4D25-87B6-616889EB6C7D}" destId="{A702B2E8-DA04-4060-9DE9-A8F0C373F1DE}" srcOrd="1" destOrd="0" presId="urn:microsoft.com/office/officeart/2005/8/layout/lProcess2"/>
    <dgm:cxn modelId="{68304745-191D-4B39-8490-9E425BA76E68}" type="presOf" srcId="{00389D71-4909-4F29-9B39-79ADF8AA6DB4}" destId="{D32C1D6C-A2D0-40E7-B41C-0D643572D8AE}" srcOrd="0" destOrd="0" presId="urn:microsoft.com/office/officeart/2005/8/layout/lProcess2"/>
    <dgm:cxn modelId="{F0AB06D7-20DD-4928-9993-B328AC8C0B71}" type="presOf" srcId="{684EB088-650F-4D01-88BE-3EBC3A391927}" destId="{3149DF4C-14E6-4352-9583-934DF0DD0F36}" srcOrd="0" destOrd="0" presId="urn:microsoft.com/office/officeart/2005/8/layout/lProcess2"/>
    <dgm:cxn modelId="{8D800C34-B331-4D6C-AF6E-B5D09AD0E4B0}" srcId="{9AFDCE1F-C83C-41E9-A17D-6B8123565D08}" destId="{CBAC49F1-B0EC-4577-8D13-F0FBE381E70B}" srcOrd="1" destOrd="0" parTransId="{505884B6-B8AF-4C2D-AD33-8470C48FB259}" sibTransId="{5F82A650-0A55-44D0-9F99-E232022FF12C}"/>
    <dgm:cxn modelId="{A20F42F9-851C-450D-8950-0434A6F46D79}" srcId="{584EAFCE-9C75-4ACE-903F-EFAFD7DAE46B}" destId="{5EAF891F-AF75-409A-BC23-4294B5157EB8}" srcOrd="1" destOrd="0" parTransId="{4CAF1ED5-4910-40A0-A376-701F3E62720B}" sibTransId="{431781CE-5723-4112-A40A-3B9707D725E9}"/>
    <dgm:cxn modelId="{B98A2C44-62B2-42E4-A7D8-40AE00013C84}" type="presOf" srcId="{493381B0-2540-4D25-87B6-616889EB6C7D}" destId="{3859B725-5EDD-4581-BDB5-1F34F32492A9}" srcOrd="0" destOrd="0" presId="urn:microsoft.com/office/officeart/2005/8/layout/lProcess2"/>
    <dgm:cxn modelId="{922B85C9-B87C-4C59-91CB-B11EF8A93861}" srcId="{899FF994-63BD-4919-9699-7A819058C4DB}" destId="{9AFDCE1F-C83C-41E9-A17D-6B8123565D08}" srcOrd="0" destOrd="0" parTransId="{B10C0399-B48B-4ADA-A0B9-B810463321A0}" sibTransId="{A33065D2-4703-47EA-9104-FB88EEFAD551}"/>
    <dgm:cxn modelId="{5AC0EB70-0286-492D-88A8-76554F7C257D}" type="presOf" srcId="{BFE19BAE-D04B-41B9-988E-899817A45E31}" destId="{2DEAE6EC-07DA-4843-90EF-00542A19A991}" srcOrd="0" destOrd="0" presId="urn:microsoft.com/office/officeart/2005/8/layout/lProcess2"/>
    <dgm:cxn modelId="{4D04F05C-3244-404B-B381-1C17D02B56DA}" type="presOf" srcId="{899FF994-63BD-4919-9699-7A819058C4DB}" destId="{5B4B0582-2942-462D-AD5E-F2A2D89C8A37}" srcOrd="0" destOrd="0" presId="urn:microsoft.com/office/officeart/2005/8/layout/lProcess2"/>
    <dgm:cxn modelId="{735B2118-FB72-4D13-A4D8-FF9B0869B43A}" type="presOf" srcId="{584EAFCE-9C75-4ACE-903F-EFAFD7DAE46B}" destId="{2E0185AB-DE40-488C-A9DF-49EA0A7642EF}" srcOrd="0" destOrd="0" presId="urn:microsoft.com/office/officeart/2005/8/layout/lProcess2"/>
    <dgm:cxn modelId="{74215049-844F-44DF-B30B-B7949A20DCED}" type="presOf" srcId="{5EAF891F-AF75-409A-BC23-4294B5157EB8}" destId="{2A852A1B-DC0E-410B-A55D-6B0CF7A8FAFA}" srcOrd="0" destOrd="0" presId="urn:microsoft.com/office/officeart/2005/8/layout/lProcess2"/>
    <dgm:cxn modelId="{45AEC733-BD1E-4FFF-B9B1-51BCDC6A472B}" type="presOf" srcId="{9AFDCE1F-C83C-41E9-A17D-6B8123565D08}" destId="{E7BDB3A3-3C6E-4B8B-83D6-C687B7811C92}" srcOrd="0" destOrd="0" presId="urn:microsoft.com/office/officeart/2005/8/layout/lProcess2"/>
    <dgm:cxn modelId="{379B731C-2644-4169-998C-ECEC8ECFF8EB}" type="presOf" srcId="{584EAFCE-9C75-4ACE-903F-EFAFD7DAE46B}" destId="{3660C76A-3B2C-491E-A888-50221B83C0EE}" srcOrd="1" destOrd="0" presId="urn:microsoft.com/office/officeart/2005/8/layout/lProcess2"/>
    <dgm:cxn modelId="{8047A618-9759-440C-AFF9-794985B277E5}" type="presOf" srcId="{9AFDCE1F-C83C-41E9-A17D-6B8123565D08}" destId="{3DFE2DE2-6509-4BB9-8C61-327BBD23AB1A}" srcOrd="1" destOrd="0" presId="urn:microsoft.com/office/officeart/2005/8/layout/lProcess2"/>
    <dgm:cxn modelId="{F2D69805-0D8F-4EB1-8C16-1B4838F3697D}" type="presParOf" srcId="{5B4B0582-2942-462D-AD5E-F2A2D89C8A37}" destId="{E3445A63-4937-4FE9-AECF-306513BD4124}" srcOrd="0" destOrd="0" presId="urn:microsoft.com/office/officeart/2005/8/layout/lProcess2"/>
    <dgm:cxn modelId="{2F110D8F-31B6-41EB-8C5E-B2211B9DC8ED}" type="presParOf" srcId="{E3445A63-4937-4FE9-AECF-306513BD4124}" destId="{E7BDB3A3-3C6E-4B8B-83D6-C687B7811C92}" srcOrd="0" destOrd="0" presId="urn:microsoft.com/office/officeart/2005/8/layout/lProcess2"/>
    <dgm:cxn modelId="{FE58BC29-2BEA-4395-8714-451F406AC36A}" type="presParOf" srcId="{E3445A63-4937-4FE9-AECF-306513BD4124}" destId="{3DFE2DE2-6509-4BB9-8C61-327BBD23AB1A}" srcOrd="1" destOrd="0" presId="urn:microsoft.com/office/officeart/2005/8/layout/lProcess2"/>
    <dgm:cxn modelId="{978CC701-47AC-4F38-A885-DA6B9F180DBA}" type="presParOf" srcId="{E3445A63-4937-4FE9-AECF-306513BD4124}" destId="{49F931B2-65B8-4202-96AD-57BAD88626DC}" srcOrd="2" destOrd="0" presId="urn:microsoft.com/office/officeart/2005/8/layout/lProcess2"/>
    <dgm:cxn modelId="{4EAD0664-ADF2-43CD-BB17-8F65D0B5B338}" type="presParOf" srcId="{49F931B2-65B8-4202-96AD-57BAD88626DC}" destId="{FAB61320-BE76-4E3F-BDE7-DA33DE8C81C0}" srcOrd="0" destOrd="0" presId="urn:microsoft.com/office/officeart/2005/8/layout/lProcess2"/>
    <dgm:cxn modelId="{D8217D97-1E55-4491-92D0-D758BC03E224}" type="presParOf" srcId="{FAB61320-BE76-4E3F-BDE7-DA33DE8C81C0}" destId="{D32C1D6C-A2D0-40E7-B41C-0D643572D8AE}" srcOrd="0" destOrd="0" presId="urn:microsoft.com/office/officeart/2005/8/layout/lProcess2"/>
    <dgm:cxn modelId="{3333C525-E677-409B-98A7-4BA2C48668F4}" type="presParOf" srcId="{FAB61320-BE76-4E3F-BDE7-DA33DE8C81C0}" destId="{03BE1F34-0767-4777-A0DC-A53B433480DF}" srcOrd="1" destOrd="0" presId="urn:microsoft.com/office/officeart/2005/8/layout/lProcess2"/>
    <dgm:cxn modelId="{93C78C73-EEEC-48C1-88FE-581699A9C0C1}" type="presParOf" srcId="{FAB61320-BE76-4E3F-BDE7-DA33DE8C81C0}" destId="{17C74587-C43E-484C-8603-686B6444BB30}" srcOrd="2" destOrd="0" presId="urn:microsoft.com/office/officeart/2005/8/layout/lProcess2"/>
    <dgm:cxn modelId="{A6A33214-927B-4AF3-BD3D-8AE0A3D709C1}" type="presParOf" srcId="{FAB61320-BE76-4E3F-BDE7-DA33DE8C81C0}" destId="{3C538E8A-C5A5-4D89-8E90-8FCC6EE17FA8}" srcOrd="3" destOrd="0" presId="urn:microsoft.com/office/officeart/2005/8/layout/lProcess2"/>
    <dgm:cxn modelId="{01E964C7-EF5D-49FF-87F7-F59E1E695981}" type="presParOf" srcId="{FAB61320-BE76-4E3F-BDE7-DA33DE8C81C0}" destId="{94B45873-DA6D-49B6-95C2-7EE97C2E78A0}" srcOrd="4" destOrd="0" presId="urn:microsoft.com/office/officeart/2005/8/layout/lProcess2"/>
    <dgm:cxn modelId="{54D88407-C9E3-4E4E-9F29-E4C9959D6FDF}" type="presParOf" srcId="{5B4B0582-2942-462D-AD5E-F2A2D89C8A37}" destId="{F30C3C47-3E81-4B5A-9603-AAEAA8B3BC63}" srcOrd="1" destOrd="0" presId="urn:microsoft.com/office/officeart/2005/8/layout/lProcess2"/>
    <dgm:cxn modelId="{E1E67218-1927-40E7-BC15-1B3F976E7F51}" type="presParOf" srcId="{5B4B0582-2942-462D-AD5E-F2A2D89C8A37}" destId="{1ECAB477-8296-447E-A3B0-683C1514163A}" srcOrd="2" destOrd="0" presId="urn:microsoft.com/office/officeart/2005/8/layout/lProcess2"/>
    <dgm:cxn modelId="{D485BCCB-30E0-45AC-B3F4-99CF13BFF015}" type="presParOf" srcId="{1ECAB477-8296-447E-A3B0-683C1514163A}" destId="{2E0185AB-DE40-488C-A9DF-49EA0A7642EF}" srcOrd="0" destOrd="0" presId="urn:microsoft.com/office/officeart/2005/8/layout/lProcess2"/>
    <dgm:cxn modelId="{1ED22A0F-93DF-4E0F-BD7B-9EC23AA9BBDD}" type="presParOf" srcId="{1ECAB477-8296-447E-A3B0-683C1514163A}" destId="{3660C76A-3B2C-491E-A888-50221B83C0EE}" srcOrd="1" destOrd="0" presId="urn:microsoft.com/office/officeart/2005/8/layout/lProcess2"/>
    <dgm:cxn modelId="{99BBF2EC-23F0-487A-ACE8-28EE3EF87B6A}" type="presParOf" srcId="{1ECAB477-8296-447E-A3B0-683C1514163A}" destId="{2DEF6500-7273-441C-8CA4-B2AB4644A12D}" srcOrd="2" destOrd="0" presId="urn:microsoft.com/office/officeart/2005/8/layout/lProcess2"/>
    <dgm:cxn modelId="{A6DB77BE-89C7-4CF6-9506-334A86877C76}" type="presParOf" srcId="{2DEF6500-7273-441C-8CA4-B2AB4644A12D}" destId="{53DD986C-89E2-4D43-81FC-BFEBAFD76448}" srcOrd="0" destOrd="0" presId="urn:microsoft.com/office/officeart/2005/8/layout/lProcess2"/>
    <dgm:cxn modelId="{0C475594-7D10-4367-87DF-090FC6E42467}" type="presParOf" srcId="{53DD986C-89E2-4D43-81FC-BFEBAFD76448}" destId="{3149DF4C-14E6-4352-9583-934DF0DD0F36}" srcOrd="0" destOrd="0" presId="urn:microsoft.com/office/officeart/2005/8/layout/lProcess2"/>
    <dgm:cxn modelId="{406F7BCE-F12B-4E97-8518-7E419E9F0148}" type="presParOf" srcId="{53DD986C-89E2-4D43-81FC-BFEBAFD76448}" destId="{95E3553C-FCA8-4337-9B41-184E9AA329B0}" srcOrd="1" destOrd="0" presId="urn:microsoft.com/office/officeart/2005/8/layout/lProcess2"/>
    <dgm:cxn modelId="{D16E58A4-7D17-4886-AAF1-D9CCF01582B5}" type="presParOf" srcId="{53DD986C-89E2-4D43-81FC-BFEBAFD76448}" destId="{2A852A1B-DC0E-410B-A55D-6B0CF7A8FAFA}" srcOrd="2" destOrd="0" presId="urn:microsoft.com/office/officeart/2005/8/layout/lProcess2"/>
    <dgm:cxn modelId="{20965DFC-5DC8-4072-A12F-8A26E524B68E}" type="presParOf" srcId="{5B4B0582-2942-462D-AD5E-F2A2D89C8A37}" destId="{35B42FF9-3BB3-43A7-A41F-55D5647E6339}" srcOrd="3" destOrd="0" presId="urn:microsoft.com/office/officeart/2005/8/layout/lProcess2"/>
    <dgm:cxn modelId="{F1D07B66-0C98-4020-96CC-05CAEC9EDFA8}" type="presParOf" srcId="{5B4B0582-2942-462D-AD5E-F2A2D89C8A37}" destId="{0B338E34-5065-4A21-ACB5-928AF52C7C88}" srcOrd="4" destOrd="0" presId="urn:microsoft.com/office/officeart/2005/8/layout/lProcess2"/>
    <dgm:cxn modelId="{AA745EF7-8317-41C4-B784-BC487F977E2A}" type="presParOf" srcId="{0B338E34-5065-4A21-ACB5-928AF52C7C88}" destId="{3859B725-5EDD-4581-BDB5-1F34F32492A9}" srcOrd="0" destOrd="0" presId="urn:microsoft.com/office/officeart/2005/8/layout/lProcess2"/>
    <dgm:cxn modelId="{8387929A-3972-41E9-821A-2C9EA21F3348}" type="presParOf" srcId="{0B338E34-5065-4A21-ACB5-928AF52C7C88}" destId="{A702B2E8-DA04-4060-9DE9-A8F0C373F1DE}" srcOrd="1" destOrd="0" presId="urn:microsoft.com/office/officeart/2005/8/layout/lProcess2"/>
    <dgm:cxn modelId="{B2E2AFD3-9A67-46E1-A3CB-29AC49A6BB21}" type="presParOf" srcId="{0B338E34-5065-4A21-ACB5-928AF52C7C88}" destId="{455148E0-3062-4751-89B3-5909B9AF67B3}" srcOrd="2" destOrd="0" presId="urn:microsoft.com/office/officeart/2005/8/layout/lProcess2"/>
    <dgm:cxn modelId="{0A2B2A15-6F91-4BCE-AA97-F57952451410}" type="presParOf" srcId="{455148E0-3062-4751-89B3-5909B9AF67B3}" destId="{552CF354-8365-4090-84EA-6229441777E5}" srcOrd="0" destOrd="0" presId="urn:microsoft.com/office/officeart/2005/8/layout/lProcess2"/>
    <dgm:cxn modelId="{A16F3922-3379-4396-92A2-AE5B273D0B60}" type="presParOf" srcId="{552CF354-8365-4090-84EA-6229441777E5}" destId="{2DEAE6EC-07DA-4843-90EF-00542A19A991}" srcOrd="0" destOrd="0" presId="urn:microsoft.com/office/officeart/2005/8/layout/lProcess2"/>
  </dgm:cxnLst>
  <dgm:bg/>
  <dgm:whole/>
</dgm:dataModel>
</file>

<file path=ppt/diagrams/data25.xml><?xml version="1.0" encoding="utf-8"?>
<dgm:dataModel xmlns:dgm="http://schemas.openxmlformats.org/drawingml/2006/diagram" xmlns:a="http://schemas.openxmlformats.org/drawingml/2006/main">
  <dgm:ptLst>
    <dgm:pt modelId="{CD89AE66-FED1-4C1D-B108-3341BA5A85E0}"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ru-RU"/>
        </a:p>
      </dgm:t>
    </dgm:pt>
    <dgm:pt modelId="{94147AD4-1E10-4F48-BFE8-05825837D017}">
      <dgm:prSet phldrT="[Текст]" custT="1"/>
      <dgm:spPr>
        <a:solidFill>
          <a:srgbClr val="FFC000"/>
        </a:solidFill>
        <a:effectLst>
          <a:glow rad="101600">
            <a:srgbClr val="FFFF00">
              <a:alpha val="40000"/>
            </a:srgbClr>
          </a:glow>
        </a:effectLst>
      </dgm:spPr>
      <dgm:t>
        <a:bodyPr/>
        <a:lstStyle/>
        <a:p>
          <a:pPr algn="l" rtl="0"/>
          <a:r>
            <a:rPr lang="ru-RU" sz="1600" b="1" dirty="0" smtClean="0">
              <a:solidFill>
                <a:schemeClr val="tx1"/>
              </a:solidFill>
            </a:rPr>
            <a:t>В ППО «АСФК» доработано:</a:t>
          </a:r>
          <a:endParaRPr lang="ru-RU" sz="1600" b="1" dirty="0">
            <a:solidFill>
              <a:schemeClr val="tx1"/>
            </a:solidFill>
          </a:endParaRPr>
        </a:p>
      </dgm:t>
    </dgm:pt>
    <dgm:pt modelId="{70C9D608-8B13-4596-96CD-7747E3618937}" type="parTrans" cxnId="{0791278D-6472-4772-A945-6C3C591244E3}">
      <dgm:prSet/>
      <dgm:spPr/>
      <dgm:t>
        <a:bodyPr/>
        <a:lstStyle/>
        <a:p>
          <a:endParaRPr lang="ru-RU"/>
        </a:p>
      </dgm:t>
    </dgm:pt>
    <dgm:pt modelId="{9AA3F732-DE34-4B84-A42A-581F7FAB00AB}" type="sibTrans" cxnId="{0791278D-6472-4772-A945-6C3C591244E3}">
      <dgm:prSet/>
      <dgm:spPr/>
      <dgm:t>
        <a:bodyPr/>
        <a:lstStyle/>
        <a:p>
          <a:endParaRPr lang="ru-RU"/>
        </a:p>
      </dgm:t>
    </dgm:pt>
    <dgm:pt modelId="{E413BBA9-88C8-45BE-8108-2A6C2C1BAF88}" type="pres">
      <dgm:prSet presAssocID="{CD89AE66-FED1-4C1D-B108-3341BA5A85E0}" presName="Name0" presStyleCnt="0">
        <dgm:presLayoutVars>
          <dgm:dir/>
          <dgm:animLvl val="lvl"/>
          <dgm:resizeHandles val="exact"/>
        </dgm:presLayoutVars>
      </dgm:prSet>
      <dgm:spPr/>
      <dgm:t>
        <a:bodyPr/>
        <a:lstStyle/>
        <a:p>
          <a:endParaRPr lang="ru-RU"/>
        </a:p>
      </dgm:t>
    </dgm:pt>
    <dgm:pt modelId="{D0F881C4-79B9-401D-9212-FB92FF84E76A}" type="pres">
      <dgm:prSet presAssocID="{94147AD4-1E10-4F48-BFE8-05825837D017}" presName="vertFlow" presStyleCnt="0"/>
      <dgm:spPr/>
    </dgm:pt>
    <dgm:pt modelId="{34F11EB3-8DD7-4337-8BE9-3E7657FFC158}" type="pres">
      <dgm:prSet presAssocID="{94147AD4-1E10-4F48-BFE8-05825837D017}" presName="header" presStyleLbl="node1" presStyleIdx="0" presStyleCnt="1" custScaleX="274286" custLinFactNeighborX="2010" custLinFactNeighborY="-37231"/>
      <dgm:spPr/>
      <dgm:t>
        <a:bodyPr/>
        <a:lstStyle/>
        <a:p>
          <a:endParaRPr lang="ru-RU"/>
        </a:p>
      </dgm:t>
    </dgm:pt>
  </dgm:ptLst>
  <dgm:cxnLst>
    <dgm:cxn modelId="{F2335EA5-2BC4-48D0-AB82-473419E10844}" type="presOf" srcId="{CD89AE66-FED1-4C1D-B108-3341BA5A85E0}" destId="{E413BBA9-88C8-45BE-8108-2A6C2C1BAF88}" srcOrd="0" destOrd="0" presId="urn:microsoft.com/office/officeart/2005/8/layout/lProcess1"/>
    <dgm:cxn modelId="{51C92813-7BA8-4D7B-A177-F460EEC299D1}" type="presOf" srcId="{94147AD4-1E10-4F48-BFE8-05825837D017}" destId="{34F11EB3-8DD7-4337-8BE9-3E7657FFC158}" srcOrd="0" destOrd="0" presId="urn:microsoft.com/office/officeart/2005/8/layout/lProcess1"/>
    <dgm:cxn modelId="{0791278D-6472-4772-A945-6C3C591244E3}" srcId="{CD89AE66-FED1-4C1D-B108-3341BA5A85E0}" destId="{94147AD4-1E10-4F48-BFE8-05825837D017}" srcOrd="0" destOrd="0" parTransId="{70C9D608-8B13-4596-96CD-7747E3618937}" sibTransId="{9AA3F732-DE34-4B84-A42A-581F7FAB00AB}"/>
    <dgm:cxn modelId="{FCE240A2-626F-44CE-B107-AF2BF4DAC42E}" type="presParOf" srcId="{E413BBA9-88C8-45BE-8108-2A6C2C1BAF88}" destId="{D0F881C4-79B9-401D-9212-FB92FF84E76A}" srcOrd="0" destOrd="0" presId="urn:microsoft.com/office/officeart/2005/8/layout/lProcess1"/>
    <dgm:cxn modelId="{CD8DDA25-A1C4-405C-8E1A-F8E07AA3BF5A}" type="presParOf" srcId="{D0F881C4-79B9-401D-9212-FB92FF84E76A}" destId="{34F11EB3-8DD7-4337-8BE9-3E7657FFC158}" srcOrd="0" destOrd="0" presId="urn:microsoft.com/office/officeart/2005/8/layout/lProcess1"/>
  </dgm:cxnLst>
  <dgm:bg/>
  <dgm:whole/>
</dgm:dataModel>
</file>

<file path=ppt/diagrams/data26.xml><?xml version="1.0" encoding="utf-8"?>
<dgm:dataModel xmlns:dgm="http://schemas.openxmlformats.org/drawingml/2006/diagram" xmlns:a="http://schemas.openxmlformats.org/drawingml/2006/main">
  <dgm:ptLst>
    <dgm:pt modelId="{AF6AEE66-F1C2-40C2-85E9-D283F9C9FC49}"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ru-RU"/>
        </a:p>
      </dgm:t>
    </dgm:pt>
    <dgm:pt modelId="{70559E7A-BE0D-4662-81EF-434CDC25DE1B}">
      <dgm:prSet phldrT="[Текст]" custT="1"/>
      <dgm:spPr/>
      <dgm:t>
        <a:bodyPr/>
        <a:lstStyle/>
        <a:p>
          <a:pPr algn="l"/>
          <a:r>
            <a:rPr lang="ru-RU" sz="1200" dirty="0" smtClean="0">
              <a:solidFill>
                <a:schemeClr val="tx1"/>
              </a:solidFill>
            </a:rPr>
            <a:t>Доработана функция автоматического формирования документа «Заявка на кассовый расход (сокращенная)» в части возможности  перечисления средств с лицевого счета по переданным полномочиям бюджета субъекта в местный бюджет.</a:t>
          </a:r>
          <a:endParaRPr lang="ru-RU" sz="1200" dirty="0">
            <a:solidFill>
              <a:schemeClr val="tx1"/>
            </a:solidFill>
          </a:endParaRPr>
        </a:p>
      </dgm:t>
    </dgm:pt>
    <dgm:pt modelId="{873C9376-360E-44AB-B37C-A690412D71BE}" type="parTrans" cxnId="{7C133155-DC93-4D36-8F72-843FF169EE29}">
      <dgm:prSet/>
      <dgm:spPr/>
      <dgm:t>
        <a:bodyPr/>
        <a:lstStyle/>
        <a:p>
          <a:pPr algn="l"/>
          <a:endParaRPr lang="ru-RU" sz="1200">
            <a:solidFill>
              <a:schemeClr val="tx1"/>
            </a:solidFill>
          </a:endParaRPr>
        </a:p>
      </dgm:t>
    </dgm:pt>
    <dgm:pt modelId="{F83612A5-C8AA-4A23-926C-A9EF072077EB}" type="sibTrans" cxnId="{7C133155-DC93-4D36-8F72-843FF169EE29}">
      <dgm:prSet/>
      <dgm:spPr/>
      <dgm:t>
        <a:bodyPr/>
        <a:lstStyle/>
        <a:p>
          <a:pPr algn="l"/>
          <a:endParaRPr lang="ru-RU" sz="1200">
            <a:solidFill>
              <a:schemeClr val="tx1"/>
            </a:solidFill>
          </a:endParaRPr>
        </a:p>
      </dgm:t>
    </dgm:pt>
    <dgm:pt modelId="{E456EA4C-F3DE-4DDF-B3F7-B1414ED1B752}">
      <dgm:prSet custT="1"/>
      <dgm:spPr>
        <a:solidFill>
          <a:schemeClr val="accent5">
            <a:hueOff val="-2187962"/>
            <a:satOff val="4628"/>
            <a:lumOff val="-8745"/>
            <a:alpha val="65000"/>
          </a:schemeClr>
        </a:solidFill>
      </dgm:spPr>
      <dgm:t>
        <a:bodyPr/>
        <a:lstStyle/>
        <a:p>
          <a:pPr algn="l"/>
          <a:r>
            <a:rPr lang="ru-RU" sz="1200" dirty="0" smtClean="0">
              <a:solidFill>
                <a:schemeClr val="tx1"/>
              </a:solidFill>
            </a:rPr>
            <a:t>Доработана процедура расчета суммы подкрепления, требуемой для исполнения документов клиентов местных бюджетов.</a:t>
          </a:r>
          <a:endParaRPr lang="ru-RU" sz="1200" dirty="0">
            <a:solidFill>
              <a:schemeClr val="tx1"/>
            </a:solidFill>
          </a:endParaRPr>
        </a:p>
      </dgm:t>
    </dgm:pt>
    <dgm:pt modelId="{AB6AAD6F-DA37-4A68-9E4F-10C4A15D40E6}" type="parTrans" cxnId="{D25265BD-3F8E-4C6B-886A-F7591C8A7499}">
      <dgm:prSet/>
      <dgm:spPr/>
      <dgm:t>
        <a:bodyPr/>
        <a:lstStyle/>
        <a:p>
          <a:pPr algn="l"/>
          <a:endParaRPr lang="ru-RU" sz="1200">
            <a:solidFill>
              <a:schemeClr val="tx1"/>
            </a:solidFill>
          </a:endParaRPr>
        </a:p>
      </dgm:t>
    </dgm:pt>
    <dgm:pt modelId="{6217CDAB-390F-41A8-9747-BA19BD59DCDF}" type="sibTrans" cxnId="{D25265BD-3F8E-4C6B-886A-F7591C8A7499}">
      <dgm:prSet/>
      <dgm:spPr/>
      <dgm:t>
        <a:bodyPr/>
        <a:lstStyle/>
        <a:p>
          <a:pPr algn="l"/>
          <a:endParaRPr lang="ru-RU" sz="1200">
            <a:solidFill>
              <a:schemeClr val="tx1"/>
            </a:solidFill>
          </a:endParaRPr>
        </a:p>
      </dgm:t>
    </dgm:pt>
    <dgm:pt modelId="{8ECA2719-A8BD-48DC-8066-1AFC68F6F2EE}">
      <dgm:prSet custT="1"/>
      <dgm:spPr>
        <a:solidFill>
          <a:schemeClr val="accent5">
            <a:hueOff val="-4375924"/>
            <a:satOff val="9255"/>
            <a:lumOff val="-17490"/>
            <a:alpha val="76000"/>
          </a:schemeClr>
        </a:solidFill>
      </dgm:spPr>
      <dgm:t>
        <a:bodyPr/>
        <a:lstStyle/>
        <a:p>
          <a:pPr algn="l"/>
          <a:r>
            <a:rPr lang="ru-RU" sz="1200" dirty="0" smtClean="0">
              <a:solidFill>
                <a:schemeClr val="tx1"/>
              </a:solidFill>
            </a:rPr>
            <a:t>Доработана функция автоматического формирования и обработки документа «Заявка на кассовый расход (сокращенная)» при регистрации документа «Расходное расписание» на доведение бюджетных данных на лицевой счет по переданным полномочиям, при условии наличия отрицательного остатка средств на едином счете местного бюджета по коду цели.</a:t>
          </a:r>
          <a:endParaRPr lang="ru-RU" sz="1200" dirty="0">
            <a:solidFill>
              <a:schemeClr val="tx1"/>
            </a:solidFill>
          </a:endParaRPr>
        </a:p>
      </dgm:t>
    </dgm:pt>
    <dgm:pt modelId="{62B07399-0C65-4BB5-86C0-8ADA9566FBA4}" type="parTrans" cxnId="{D2F3B2CE-8204-4F1F-B8DB-CC067C0961BE}">
      <dgm:prSet/>
      <dgm:spPr/>
      <dgm:t>
        <a:bodyPr/>
        <a:lstStyle/>
        <a:p>
          <a:pPr algn="l"/>
          <a:endParaRPr lang="ru-RU" sz="1200">
            <a:solidFill>
              <a:schemeClr val="tx1"/>
            </a:solidFill>
          </a:endParaRPr>
        </a:p>
      </dgm:t>
    </dgm:pt>
    <dgm:pt modelId="{4989E6DF-1572-4A49-925C-03F82F8EA0BD}" type="sibTrans" cxnId="{D2F3B2CE-8204-4F1F-B8DB-CC067C0961BE}">
      <dgm:prSet/>
      <dgm:spPr/>
      <dgm:t>
        <a:bodyPr/>
        <a:lstStyle/>
        <a:p>
          <a:pPr algn="l"/>
          <a:endParaRPr lang="ru-RU" sz="1200">
            <a:solidFill>
              <a:schemeClr val="tx1"/>
            </a:solidFill>
          </a:endParaRPr>
        </a:p>
      </dgm:t>
    </dgm:pt>
    <dgm:pt modelId="{4BBC1E90-EC5C-419C-944C-1F7DC2010260}">
      <dgm:prSet custT="1"/>
      <dgm:spPr>
        <a:solidFill>
          <a:schemeClr val="accent5">
            <a:hueOff val="-6563887"/>
            <a:satOff val="13883"/>
            <a:lumOff val="-26236"/>
            <a:alpha val="70000"/>
          </a:schemeClr>
        </a:solidFill>
      </dgm:spPr>
      <dgm:t>
        <a:bodyPr/>
        <a:lstStyle/>
        <a:p>
          <a:pPr algn="l"/>
          <a:r>
            <a:rPr lang="ru-RU" sz="1200" dirty="0" smtClean="0">
              <a:solidFill>
                <a:schemeClr val="tx1"/>
              </a:solidFill>
            </a:rPr>
            <a:t>Доработана процедура автоматического анализа реквизитов поступлений по выписке банка по счетам №№ 40204 в части автоматического определения кода цели, по которому требуется учесть документ.</a:t>
          </a:r>
          <a:endParaRPr lang="ru-RU" sz="1200" dirty="0">
            <a:solidFill>
              <a:schemeClr val="tx1"/>
            </a:solidFill>
          </a:endParaRPr>
        </a:p>
      </dgm:t>
    </dgm:pt>
    <dgm:pt modelId="{4EC57EEC-AF01-4C8C-B51E-2EC8A5320E8C}" type="parTrans" cxnId="{133255D7-0261-42E2-9A9D-93BDA19F76BE}">
      <dgm:prSet/>
      <dgm:spPr/>
      <dgm:t>
        <a:bodyPr/>
        <a:lstStyle/>
        <a:p>
          <a:pPr algn="l"/>
          <a:endParaRPr lang="ru-RU" sz="1200">
            <a:solidFill>
              <a:schemeClr val="tx1"/>
            </a:solidFill>
          </a:endParaRPr>
        </a:p>
      </dgm:t>
    </dgm:pt>
    <dgm:pt modelId="{3DE66FEE-9C94-443B-8F6D-278FA0DF6028}" type="sibTrans" cxnId="{133255D7-0261-42E2-9A9D-93BDA19F76BE}">
      <dgm:prSet/>
      <dgm:spPr/>
      <dgm:t>
        <a:bodyPr/>
        <a:lstStyle/>
        <a:p>
          <a:pPr algn="l"/>
          <a:endParaRPr lang="ru-RU" sz="1200">
            <a:solidFill>
              <a:schemeClr val="tx1"/>
            </a:solidFill>
          </a:endParaRPr>
        </a:p>
      </dgm:t>
    </dgm:pt>
    <dgm:pt modelId="{E97661FB-9558-4F53-976A-891D7711DAFF}">
      <dgm:prSet custT="1"/>
      <dgm:spPr>
        <a:solidFill>
          <a:schemeClr val="accent5">
            <a:hueOff val="-8751848"/>
            <a:satOff val="18510"/>
            <a:lumOff val="-34981"/>
            <a:alpha val="73000"/>
          </a:schemeClr>
        </a:solidFill>
      </dgm:spPr>
      <dgm:t>
        <a:bodyPr/>
        <a:lstStyle/>
        <a:p>
          <a:pPr algn="l"/>
          <a:r>
            <a:rPr lang="ru-RU" sz="1200" dirty="0" smtClean="0">
              <a:solidFill>
                <a:schemeClr val="tx1"/>
              </a:solidFill>
            </a:rPr>
            <a:t>Доработана функция формирования графы 18 отчета «Отчет об операциях консолидированного бюджета субъекта Российской Федерации по использованию субсидий, субвенций и иных межбюджетных трансфертов, имеющих целевое назначение, предоставленных из федерального бюджета и подлежащих учету на лицевых счетах, открытых в территориальных органах Федерального казначейства» (ф. 0531888).</a:t>
          </a:r>
          <a:endParaRPr lang="ru-RU" sz="1200" dirty="0">
            <a:solidFill>
              <a:schemeClr val="tx1"/>
            </a:solidFill>
          </a:endParaRPr>
        </a:p>
      </dgm:t>
    </dgm:pt>
    <dgm:pt modelId="{1305B9D1-84CC-4ADA-BCB3-A733BBE0189B}" type="parTrans" cxnId="{A5909E2C-725C-40F6-BD33-529828D3E264}">
      <dgm:prSet/>
      <dgm:spPr/>
      <dgm:t>
        <a:bodyPr/>
        <a:lstStyle/>
        <a:p>
          <a:pPr algn="l"/>
          <a:endParaRPr lang="ru-RU" sz="1200">
            <a:solidFill>
              <a:schemeClr val="tx1"/>
            </a:solidFill>
          </a:endParaRPr>
        </a:p>
      </dgm:t>
    </dgm:pt>
    <dgm:pt modelId="{F2F4D58E-6641-427B-92E2-6E31D241320E}" type="sibTrans" cxnId="{A5909E2C-725C-40F6-BD33-529828D3E264}">
      <dgm:prSet/>
      <dgm:spPr/>
      <dgm:t>
        <a:bodyPr/>
        <a:lstStyle/>
        <a:p>
          <a:pPr algn="l"/>
          <a:endParaRPr lang="ru-RU" sz="1200">
            <a:solidFill>
              <a:schemeClr val="tx1"/>
            </a:solidFill>
          </a:endParaRPr>
        </a:p>
      </dgm:t>
    </dgm:pt>
    <dgm:pt modelId="{4CE46AE9-3E6A-4B84-AA6E-86FFA69188DF}">
      <dgm:prSet custT="1"/>
      <dgm:spPr>
        <a:solidFill>
          <a:schemeClr val="accent5">
            <a:hueOff val="-10939810"/>
            <a:satOff val="23138"/>
            <a:lumOff val="-43726"/>
            <a:alpha val="85000"/>
          </a:schemeClr>
        </a:solidFill>
      </dgm:spPr>
      <dgm:t>
        <a:bodyPr/>
        <a:lstStyle/>
        <a:p>
          <a:pPr algn="l"/>
          <a:r>
            <a:rPr lang="ru-RU" sz="1200" dirty="0" smtClean="0">
              <a:solidFill>
                <a:schemeClr val="tx1"/>
              </a:solidFill>
            </a:rPr>
            <a:t>Доработана функцию протоколирования операций, связанных с предоставлением межбюджетных трансфертов из бюджета субъекта в местный бюджет через лицевые счета по переданным полномочиям</a:t>
          </a:r>
        </a:p>
      </dgm:t>
    </dgm:pt>
    <dgm:pt modelId="{FE65AE57-F16A-4B7F-9B45-4B37AB1BA156}" type="parTrans" cxnId="{687D3466-7DDA-40C4-9609-AD0FFD6C5D89}">
      <dgm:prSet/>
      <dgm:spPr/>
      <dgm:t>
        <a:bodyPr/>
        <a:lstStyle/>
        <a:p>
          <a:pPr algn="l"/>
          <a:endParaRPr lang="ru-RU" sz="1200">
            <a:solidFill>
              <a:schemeClr val="tx1"/>
            </a:solidFill>
          </a:endParaRPr>
        </a:p>
      </dgm:t>
    </dgm:pt>
    <dgm:pt modelId="{0964499B-AEEE-40A1-A8D9-AAD957875D39}" type="sibTrans" cxnId="{687D3466-7DDA-40C4-9609-AD0FFD6C5D89}">
      <dgm:prSet/>
      <dgm:spPr/>
      <dgm:t>
        <a:bodyPr/>
        <a:lstStyle/>
        <a:p>
          <a:pPr algn="l"/>
          <a:endParaRPr lang="ru-RU" sz="1200">
            <a:solidFill>
              <a:schemeClr val="tx1"/>
            </a:solidFill>
          </a:endParaRPr>
        </a:p>
      </dgm:t>
    </dgm:pt>
    <dgm:pt modelId="{7659BD6F-E874-429A-93BB-F15EC4D84997}" type="pres">
      <dgm:prSet presAssocID="{AF6AEE66-F1C2-40C2-85E9-D283F9C9FC49}" presName="Name0" presStyleCnt="0">
        <dgm:presLayoutVars>
          <dgm:dir/>
          <dgm:animLvl val="lvl"/>
          <dgm:resizeHandles val="exact"/>
        </dgm:presLayoutVars>
      </dgm:prSet>
      <dgm:spPr/>
      <dgm:t>
        <a:bodyPr/>
        <a:lstStyle/>
        <a:p>
          <a:endParaRPr lang="ru-RU"/>
        </a:p>
      </dgm:t>
    </dgm:pt>
    <dgm:pt modelId="{0463ABDF-4279-4717-A2A7-15BC85F89D18}" type="pres">
      <dgm:prSet presAssocID="{70559E7A-BE0D-4662-81EF-434CDC25DE1B}" presName="linNode" presStyleCnt="0"/>
      <dgm:spPr/>
    </dgm:pt>
    <dgm:pt modelId="{4843A1F2-A873-44BA-868B-15814B4E9983}" type="pres">
      <dgm:prSet presAssocID="{70559E7A-BE0D-4662-81EF-434CDC25DE1B}" presName="parentText" presStyleLbl="node1" presStyleIdx="0" presStyleCnt="6" custScaleX="277778" custScaleY="79547">
        <dgm:presLayoutVars>
          <dgm:chMax val="1"/>
          <dgm:bulletEnabled val="1"/>
        </dgm:presLayoutVars>
      </dgm:prSet>
      <dgm:spPr/>
      <dgm:t>
        <a:bodyPr/>
        <a:lstStyle/>
        <a:p>
          <a:endParaRPr lang="ru-RU"/>
        </a:p>
      </dgm:t>
    </dgm:pt>
    <dgm:pt modelId="{4BD65D63-C618-4C1F-97F5-FDFB0BF909C1}" type="pres">
      <dgm:prSet presAssocID="{F83612A5-C8AA-4A23-926C-A9EF072077EB}" presName="sp" presStyleCnt="0"/>
      <dgm:spPr/>
    </dgm:pt>
    <dgm:pt modelId="{293F06D1-7603-46C6-BDFF-E8A9D40F974F}" type="pres">
      <dgm:prSet presAssocID="{E456EA4C-F3DE-4DDF-B3F7-B1414ED1B752}" presName="linNode" presStyleCnt="0"/>
      <dgm:spPr/>
    </dgm:pt>
    <dgm:pt modelId="{1D217D45-3F20-40B5-BF97-280B5FA3F2EA}" type="pres">
      <dgm:prSet presAssocID="{E456EA4C-F3DE-4DDF-B3F7-B1414ED1B752}" presName="parentText" presStyleLbl="node1" presStyleIdx="1" presStyleCnt="6" custScaleX="277778" custScaleY="69452">
        <dgm:presLayoutVars>
          <dgm:chMax val="1"/>
          <dgm:bulletEnabled val="1"/>
        </dgm:presLayoutVars>
      </dgm:prSet>
      <dgm:spPr/>
      <dgm:t>
        <a:bodyPr/>
        <a:lstStyle/>
        <a:p>
          <a:endParaRPr lang="ru-RU"/>
        </a:p>
      </dgm:t>
    </dgm:pt>
    <dgm:pt modelId="{6AAB6514-E4B8-44BD-9603-D8ECD68056FC}" type="pres">
      <dgm:prSet presAssocID="{6217CDAB-390F-41A8-9747-BA19BD59DCDF}" presName="sp" presStyleCnt="0"/>
      <dgm:spPr/>
    </dgm:pt>
    <dgm:pt modelId="{E27D6F90-3BC3-4B2A-93AE-DC6AE9E50783}" type="pres">
      <dgm:prSet presAssocID="{8ECA2719-A8BD-48DC-8066-1AFC68F6F2EE}" presName="linNode" presStyleCnt="0"/>
      <dgm:spPr/>
    </dgm:pt>
    <dgm:pt modelId="{C18E6E5F-2191-4224-8177-9C12AAE78421}" type="pres">
      <dgm:prSet presAssocID="{8ECA2719-A8BD-48DC-8066-1AFC68F6F2EE}" presName="parentText" presStyleLbl="node1" presStyleIdx="2" presStyleCnt="6" custScaleX="277778">
        <dgm:presLayoutVars>
          <dgm:chMax val="1"/>
          <dgm:bulletEnabled val="1"/>
        </dgm:presLayoutVars>
      </dgm:prSet>
      <dgm:spPr/>
      <dgm:t>
        <a:bodyPr/>
        <a:lstStyle/>
        <a:p>
          <a:endParaRPr lang="ru-RU"/>
        </a:p>
      </dgm:t>
    </dgm:pt>
    <dgm:pt modelId="{2A3FE89D-B8BA-4136-B337-002C22A0764C}" type="pres">
      <dgm:prSet presAssocID="{4989E6DF-1572-4A49-925C-03F82F8EA0BD}" presName="sp" presStyleCnt="0"/>
      <dgm:spPr/>
    </dgm:pt>
    <dgm:pt modelId="{8B39128A-4A9F-4D68-BC49-69C459489912}" type="pres">
      <dgm:prSet presAssocID="{4BBC1E90-EC5C-419C-944C-1F7DC2010260}" presName="linNode" presStyleCnt="0"/>
      <dgm:spPr/>
    </dgm:pt>
    <dgm:pt modelId="{860A261D-71B0-4283-BA22-2FADC32F27D1}" type="pres">
      <dgm:prSet presAssocID="{4BBC1E90-EC5C-419C-944C-1F7DC2010260}" presName="parentText" presStyleLbl="node1" presStyleIdx="3" presStyleCnt="6" custScaleX="277778" custScaleY="79416">
        <dgm:presLayoutVars>
          <dgm:chMax val="1"/>
          <dgm:bulletEnabled val="1"/>
        </dgm:presLayoutVars>
      </dgm:prSet>
      <dgm:spPr/>
      <dgm:t>
        <a:bodyPr/>
        <a:lstStyle/>
        <a:p>
          <a:endParaRPr lang="ru-RU"/>
        </a:p>
      </dgm:t>
    </dgm:pt>
    <dgm:pt modelId="{69A3811C-26B0-44F6-BDC2-AB2A411AD7C1}" type="pres">
      <dgm:prSet presAssocID="{3DE66FEE-9C94-443B-8F6D-278FA0DF6028}" presName="sp" presStyleCnt="0"/>
      <dgm:spPr/>
    </dgm:pt>
    <dgm:pt modelId="{166B4E0A-E6F0-44DD-9324-1DFAD4CF1F6E}" type="pres">
      <dgm:prSet presAssocID="{E97661FB-9558-4F53-976A-891D7711DAFF}" presName="linNode" presStyleCnt="0"/>
      <dgm:spPr/>
    </dgm:pt>
    <dgm:pt modelId="{79764060-4E40-49D8-B998-C739EADB542D}" type="pres">
      <dgm:prSet presAssocID="{E97661FB-9558-4F53-976A-891D7711DAFF}" presName="parentText" presStyleLbl="node1" presStyleIdx="4" presStyleCnt="6" custScaleX="277778">
        <dgm:presLayoutVars>
          <dgm:chMax val="1"/>
          <dgm:bulletEnabled val="1"/>
        </dgm:presLayoutVars>
      </dgm:prSet>
      <dgm:spPr/>
      <dgm:t>
        <a:bodyPr/>
        <a:lstStyle/>
        <a:p>
          <a:endParaRPr lang="ru-RU"/>
        </a:p>
      </dgm:t>
    </dgm:pt>
    <dgm:pt modelId="{A5BFAB85-34C3-406C-AA90-7A9C10AB3746}" type="pres">
      <dgm:prSet presAssocID="{F2F4D58E-6641-427B-92E2-6E31D241320E}" presName="sp" presStyleCnt="0"/>
      <dgm:spPr/>
    </dgm:pt>
    <dgm:pt modelId="{8F8C18F5-8054-4AA0-8773-F7C0B65B55AA}" type="pres">
      <dgm:prSet presAssocID="{4CE46AE9-3E6A-4B84-AA6E-86FFA69188DF}" presName="linNode" presStyleCnt="0"/>
      <dgm:spPr/>
    </dgm:pt>
    <dgm:pt modelId="{6D2048A7-0A5F-4FA8-A9BA-4271AA339387}" type="pres">
      <dgm:prSet presAssocID="{4CE46AE9-3E6A-4B84-AA6E-86FFA69188DF}" presName="parentText" presStyleLbl="node1" presStyleIdx="5" presStyleCnt="6" custScaleX="277778" custScaleY="72161">
        <dgm:presLayoutVars>
          <dgm:chMax val="1"/>
          <dgm:bulletEnabled val="1"/>
        </dgm:presLayoutVars>
      </dgm:prSet>
      <dgm:spPr/>
      <dgm:t>
        <a:bodyPr/>
        <a:lstStyle/>
        <a:p>
          <a:endParaRPr lang="ru-RU"/>
        </a:p>
      </dgm:t>
    </dgm:pt>
  </dgm:ptLst>
  <dgm:cxnLst>
    <dgm:cxn modelId="{D2F3B2CE-8204-4F1F-B8DB-CC067C0961BE}" srcId="{AF6AEE66-F1C2-40C2-85E9-D283F9C9FC49}" destId="{8ECA2719-A8BD-48DC-8066-1AFC68F6F2EE}" srcOrd="2" destOrd="0" parTransId="{62B07399-0C65-4BB5-86C0-8ADA9566FBA4}" sibTransId="{4989E6DF-1572-4A49-925C-03F82F8EA0BD}"/>
    <dgm:cxn modelId="{D25265BD-3F8E-4C6B-886A-F7591C8A7499}" srcId="{AF6AEE66-F1C2-40C2-85E9-D283F9C9FC49}" destId="{E456EA4C-F3DE-4DDF-B3F7-B1414ED1B752}" srcOrd="1" destOrd="0" parTransId="{AB6AAD6F-DA37-4A68-9E4F-10C4A15D40E6}" sibTransId="{6217CDAB-390F-41A8-9747-BA19BD59DCDF}"/>
    <dgm:cxn modelId="{A5909E2C-725C-40F6-BD33-529828D3E264}" srcId="{AF6AEE66-F1C2-40C2-85E9-D283F9C9FC49}" destId="{E97661FB-9558-4F53-976A-891D7711DAFF}" srcOrd="4" destOrd="0" parTransId="{1305B9D1-84CC-4ADA-BCB3-A733BBE0189B}" sibTransId="{F2F4D58E-6641-427B-92E2-6E31D241320E}"/>
    <dgm:cxn modelId="{4C903A5C-9BED-4E6A-8D56-280CD467F989}" type="presOf" srcId="{AF6AEE66-F1C2-40C2-85E9-D283F9C9FC49}" destId="{7659BD6F-E874-429A-93BB-F15EC4D84997}" srcOrd="0" destOrd="0" presId="urn:microsoft.com/office/officeart/2005/8/layout/vList5"/>
    <dgm:cxn modelId="{133255D7-0261-42E2-9A9D-93BDA19F76BE}" srcId="{AF6AEE66-F1C2-40C2-85E9-D283F9C9FC49}" destId="{4BBC1E90-EC5C-419C-944C-1F7DC2010260}" srcOrd="3" destOrd="0" parTransId="{4EC57EEC-AF01-4C8C-B51E-2EC8A5320E8C}" sibTransId="{3DE66FEE-9C94-443B-8F6D-278FA0DF6028}"/>
    <dgm:cxn modelId="{2F2BD750-76DC-4A85-848B-396439991028}" type="presOf" srcId="{8ECA2719-A8BD-48DC-8066-1AFC68F6F2EE}" destId="{C18E6E5F-2191-4224-8177-9C12AAE78421}" srcOrd="0" destOrd="0" presId="urn:microsoft.com/office/officeart/2005/8/layout/vList5"/>
    <dgm:cxn modelId="{687D3466-7DDA-40C4-9609-AD0FFD6C5D89}" srcId="{AF6AEE66-F1C2-40C2-85E9-D283F9C9FC49}" destId="{4CE46AE9-3E6A-4B84-AA6E-86FFA69188DF}" srcOrd="5" destOrd="0" parTransId="{FE65AE57-F16A-4B7F-9B45-4B37AB1BA156}" sibTransId="{0964499B-AEEE-40A1-A8D9-AAD957875D39}"/>
    <dgm:cxn modelId="{38D2DAE0-52EF-4727-A11E-63AD064EEF8F}" type="presOf" srcId="{70559E7A-BE0D-4662-81EF-434CDC25DE1B}" destId="{4843A1F2-A873-44BA-868B-15814B4E9983}" srcOrd="0" destOrd="0" presId="urn:microsoft.com/office/officeart/2005/8/layout/vList5"/>
    <dgm:cxn modelId="{E06E5B72-B313-48A7-B648-A65B37FBBD21}" type="presOf" srcId="{E97661FB-9558-4F53-976A-891D7711DAFF}" destId="{79764060-4E40-49D8-B998-C739EADB542D}" srcOrd="0" destOrd="0" presId="urn:microsoft.com/office/officeart/2005/8/layout/vList5"/>
    <dgm:cxn modelId="{7C133155-DC93-4D36-8F72-843FF169EE29}" srcId="{AF6AEE66-F1C2-40C2-85E9-D283F9C9FC49}" destId="{70559E7A-BE0D-4662-81EF-434CDC25DE1B}" srcOrd="0" destOrd="0" parTransId="{873C9376-360E-44AB-B37C-A690412D71BE}" sibTransId="{F83612A5-C8AA-4A23-926C-A9EF072077EB}"/>
    <dgm:cxn modelId="{2CA67585-367B-4A4C-B52F-8054FCC147FD}" type="presOf" srcId="{4CE46AE9-3E6A-4B84-AA6E-86FFA69188DF}" destId="{6D2048A7-0A5F-4FA8-A9BA-4271AA339387}" srcOrd="0" destOrd="0" presId="urn:microsoft.com/office/officeart/2005/8/layout/vList5"/>
    <dgm:cxn modelId="{7FDE12DE-1415-4590-96A3-37F71D739EBA}" type="presOf" srcId="{E456EA4C-F3DE-4DDF-B3F7-B1414ED1B752}" destId="{1D217D45-3F20-40B5-BF97-280B5FA3F2EA}" srcOrd="0" destOrd="0" presId="urn:microsoft.com/office/officeart/2005/8/layout/vList5"/>
    <dgm:cxn modelId="{5EC87122-C5F4-4580-972F-25612EAAFE7B}" type="presOf" srcId="{4BBC1E90-EC5C-419C-944C-1F7DC2010260}" destId="{860A261D-71B0-4283-BA22-2FADC32F27D1}" srcOrd="0" destOrd="0" presId="urn:microsoft.com/office/officeart/2005/8/layout/vList5"/>
    <dgm:cxn modelId="{D4278DDC-77C0-4816-9C76-833745F523E2}" type="presParOf" srcId="{7659BD6F-E874-429A-93BB-F15EC4D84997}" destId="{0463ABDF-4279-4717-A2A7-15BC85F89D18}" srcOrd="0" destOrd="0" presId="urn:microsoft.com/office/officeart/2005/8/layout/vList5"/>
    <dgm:cxn modelId="{A30E0FD0-AC34-418D-9083-8FEF0065BE54}" type="presParOf" srcId="{0463ABDF-4279-4717-A2A7-15BC85F89D18}" destId="{4843A1F2-A873-44BA-868B-15814B4E9983}" srcOrd="0" destOrd="0" presId="urn:microsoft.com/office/officeart/2005/8/layout/vList5"/>
    <dgm:cxn modelId="{E371FF5F-F0CC-4429-9E09-59C461629A4B}" type="presParOf" srcId="{7659BD6F-E874-429A-93BB-F15EC4D84997}" destId="{4BD65D63-C618-4C1F-97F5-FDFB0BF909C1}" srcOrd="1" destOrd="0" presId="urn:microsoft.com/office/officeart/2005/8/layout/vList5"/>
    <dgm:cxn modelId="{5D9915F8-4A0E-4176-B6BA-C98216ACA8D5}" type="presParOf" srcId="{7659BD6F-E874-429A-93BB-F15EC4D84997}" destId="{293F06D1-7603-46C6-BDFF-E8A9D40F974F}" srcOrd="2" destOrd="0" presId="urn:microsoft.com/office/officeart/2005/8/layout/vList5"/>
    <dgm:cxn modelId="{4A54CDAD-1FC9-40C4-85E6-2B6397B139E8}" type="presParOf" srcId="{293F06D1-7603-46C6-BDFF-E8A9D40F974F}" destId="{1D217D45-3F20-40B5-BF97-280B5FA3F2EA}" srcOrd="0" destOrd="0" presId="urn:microsoft.com/office/officeart/2005/8/layout/vList5"/>
    <dgm:cxn modelId="{9A058F73-E25F-48B1-8FA3-25CC50BCAF30}" type="presParOf" srcId="{7659BD6F-E874-429A-93BB-F15EC4D84997}" destId="{6AAB6514-E4B8-44BD-9603-D8ECD68056FC}" srcOrd="3" destOrd="0" presId="urn:microsoft.com/office/officeart/2005/8/layout/vList5"/>
    <dgm:cxn modelId="{03E93874-FB3A-41E9-88CE-0A1EFC61B31B}" type="presParOf" srcId="{7659BD6F-E874-429A-93BB-F15EC4D84997}" destId="{E27D6F90-3BC3-4B2A-93AE-DC6AE9E50783}" srcOrd="4" destOrd="0" presId="urn:microsoft.com/office/officeart/2005/8/layout/vList5"/>
    <dgm:cxn modelId="{6BF65C44-22FF-4F7E-BB9B-BBF52003B80F}" type="presParOf" srcId="{E27D6F90-3BC3-4B2A-93AE-DC6AE9E50783}" destId="{C18E6E5F-2191-4224-8177-9C12AAE78421}" srcOrd="0" destOrd="0" presId="urn:microsoft.com/office/officeart/2005/8/layout/vList5"/>
    <dgm:cxn modelId="{BF1D8DBC-3E10-4BD0-B86E-980B6C3A4884}" type="presParOf" srcId="{7659BD6F-E874-429A-93BB-F15EC4D84997}" destId="{2A3FE89D-B8BA-4136-B337-002C22A0764C}" srcOrd="5" destOrd="0" presId="urn:microsoft.com/office/officeart/2005/8/layout/vList5"/>
    <dgm:cxn modelId="{438DE327-CA06-4A08-B0FD-AA9E6E71DA51}" type="presParOf" srcId="{7659BD6F-E874-429A-93BB-F15EC4D84997}" destId="{8B39128A-4A9F-4D68-BC49-69C459489912}" srcOrd="6" destOrd="0" presId="urn:microsoft.com/office/officeart/2005/8/layout/vList5"/>
    <dgm:cxn modelId="{4640BEF7-0BBE-44F8-9CC8-FFE2DE9F1E8F}" type="presParOf" srcId="{8B39128A-4A9F-4D68-BC49-69C459489912}" destId="{860A261D-71B0-4283-BA22-2FADC32F27D1}" srcOrd="0" destOrd="0" presId="urn:microsoft.com/office/officeart/2005/8/layout/vList5"/>
    <dgm:cxn modelId="{EF2C7B55-1971-41B1-AA7E-330759A36004}" type="presParOf" srcId="{7659BD6F-E874-429A-93BB-F15EC4D84997}" destId="{69A3811C-26B0-44F6-BDC2-AB2A411AD7C1}" srcOrd="7" destOrd="0" presId="urn:microsoft.com/office/officeart/2005/8/layout/vList5"/>
    <dgm:cxn modelId="{20A01532-C5D8-4E82-8E00-A0B3FC9500CC}" type="presParOf" srcId="{7659BD6F-E874-429A-93BB-F15EC4D84997}" destId="{166B4E0A-E6F0-44DD-9324-1DFAD4CF1F6E}" srcOrd="8" destOrd="0" presId="urn:microsoft.com/office/officeart/2005/8/layout/vList5"/>
    <dgm:cxn modelId="{46B91359-0E1A-4B16-A69C-E445B8FB2278}" type="presParOf" srcId="{166B4E0A-E6F0-44DD-9324-1DFAD4CF1F6E}" destId="{79764060-4E40-49D8-B998-C739EADB542D}" srcOrd="0" destOrd="0" presId="urn:microsoft.com/office/officeart/2005/8/layout/vList5"/>
    <dgm:cxn modelId="{C15DA081-8A0E-4D53-870E-98BBC2C1E218}" type="presParOf" srcId="{7659BD6F-E874-429A-93BB-F15EC4D84997}" destId="{A5BFAB85-34C3-406C-AA90-7A9C10AB3746}" srcOrd="9" destOrd="0" presId="urn:microsoft.com/office/officeart/2005/8/layout/vList5"/>
    <dgm:cxn modelId="{B1C07BC4-8E9E-4202-A5BC-6630DEA08132}" type="presParOf" srcId="{7659BD6F-E874-429A-93BB-F15EC4D84997}" destId="{8F8C18F5-8054-4AA0-8773-F7C0B65B55AA}" srcOrd="10" destOrd="0" presId="urn:microsoft.com/office/officeart/2005/8/layout/vList5"/>
    <dgm:cxn modelId="{04166A96-392F-4116-BA7B-2E7CF58406C3}" type="presParOf" srcId="{8F8C18F5-8054-4AA0-8773-F7C0B65B55AA}" destId="{6D2048A7-0A5F-4FA8-A9BA-4271AA339387}" srcOrd="0" destOrd="0" presId="urn:microsoft.com/office/officeart/2005/8/layout/vList5"/>
  </dgm:cxnLst>
  <dgm:bg>
    <a:noFill/>
  </dgm:bg>
  <dgm:whole/>
</dgm:dataModel>
</file>

<file path=ppt/diagrams/data27.xml><?xml version="1.0" encoding="utf-8"?>
<dgm:dataModel xmlns:dgm="http://schemas.openxmlformats.org/drawingml/2006/diagram" xmlns:a="http://schemas.openxmlformats.org/drawingml/2006/main">
  <dgm:ptLst>
    <dgm:pt modelId="{57474819-9702-45BE-81DB-AE0D0FD0A36C}" type="doc">
      <dgm:prSet loTypeId="urn:microsoft.com/office/officeart/2005/8/layout/vList5" loCatId="list" qsTypeId="urn:microsoft.com/office/officeart/2005/8/quickstyle/simple1" qsCatId="simple" csTypeId="urn:microsoft.com/office/officeart/2005/8/colors/colorful5" csCatId="colorful" phldr="1"/>
      <dgm:spPr>
        <a:scene3d>
          <a:camera prst="orthographicFront">
            <a:rot lat="0" lon="0" rev="0"/>
          </a:camera>
          <a:lightRig rig="contrasting" dir="t">
            <a:rot lat="0" lon="0" rev="1500000"/>
          </a:lightRig>
        </a:scene3d>
      </dgm:spPr>
      <dgm:t>
        <a:bodyPr/>
        <a:lstStyle/>
        <a:p>
          <a:endParaRPr lang="ru-RU"/>
        </a:p>
      </dgm:t>
    </dgm:pt>
    <dgm:pt modelId="{E413DE2D-2D01-469E-9345-7439278DA094}">
      <dgm:prSet phldrT="[Текст]"/>
      <dgm:spPr>
        <a:solidFill>
          <a:schemeClr val="accent1">
            <a:lumMod val="9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l"/>
          <a:r>
            <a:rPr lang="ru-RU" dirty="0" smtClean="0">
              <a:solidFill>
                <a:schemeClr val="tx1"/>
              </a:solidFill>
            </a:rPr>
            <a:t>«Выписка из лицевого счета получателя бюджетных средств (код формы по КФД 0531759)»</a:t>
          </a:r>
          <a:endParaRPr lang="ru-RU" dirty="0">
            <a:solidFill>
              <a:schemeClr val="tx1"/>
            </a:solidFill>
          </a:endParaRPr>
        </a:p>
      </dgm:t>
    </dgm:pt>
    <dgm:pt modelId="{BBE03A73-4D1F-4A06-AE35-62E998BDF85C}" type="parTrans" cxnId="{1E5EF818-932B-420F-B28A-CD1C880251B1}">
      <dgm:prSet/>
      <dgm:spPr/>
      <dgm:t>
        <a:bodyPr/>
        <a:lstStyle/>
        <a:p>
          <a:pPr algn="l"/>
          <a:endParaRPr lang="ru-RU">
            <a:solidFill>
              <a:schemeClr val="tx1"/>
            </a:solidFill>
          </a:endParaRPr>
        </a:p>
      </dgm:t>
    </dgm:pt>
    <dgm:pt modelId="{403EC240-4336-46C3-84A0-8EC77069A830}" type="sibTrans" cxnId="{1E5EF818-932B-420F-B28A-CD1C880251B1}">
      <dgm:prSet/>
      <dgm:spPr/>
      <dgm:t>
        <a:bodyPr/>
        <a:lstStyle/>
        <a:p>
          <a:pPr algn="l"/>
          <a:endParaRPr lang="ru-RU">
            <a:solidFill>
              <a:schemeClr val="tx1"/>
            </a:solidFill>
          </a:endParaRPr>
        </a:p>
      </dgm:t>
    </dgm:pt>
    <dgm:pt modelId="{C794DAEF-E239-41EA-8997-B0CA65472D15}">
      <dgm:prSet phldrT="[Текст]"/>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l"/>
          <a:r>
            <a:rPr lang="ru-RU" dirty="0" smtClean="0">
              <a:solidFill>
                <a:schemeClr val="tx1"/>
              </a:solidFill>
            </a:rPr>
            <a:t>«Приложение к выписке из лицевого счета получателя бюджетных средств (код формы по КФД 0531778)»</a:t>
          </a:r>
          <a:endParaRPr lang="ru-RU" dirty="0">
            <a:solidFill>
              <a:schemeClr val="tx1"/>
            </a:solidFill>
          </a:endParaRPr>
        </a:p>
      </dgm:t>
    </dgm:pt>
    <dgm:pt modelId="{4CB15832-338F-4427-BC80-03135402911F}" type="parTrans" cxnId="{C5CB9EDA-4424-47F1-9B1C-27E0BCE63C8E}">
      <dgm:prSet/>
      <dgm:spPr/>
      <dgm:t>
        <a:bodyPr/>
        <a:lstStyle/>
        <a:p>
          <a:pPr algn="l"/>
          <a:endParaRPr lang="ru-RU">
            <a:solidFill>
              <a:schemeClr val="tx1"/>
            </a:solidFill>
          </a:endParaRPr>
        </a:p>
      </dgm:t>
    </dgm:pt>
    <dgm:pt modelId="{898FD62B-EDB6-4008-B083-AC4E5A59D977}" type="sibTrans" cxnId="{C5CB9EDA-4424-47F1-9B1C-27E0BCE63C8E}">
      <dgm:prSet/>
      <dgm:spPr/>
      <dgm:t>
        <a:bodyPr/>
        <a:lstStyle/>
        <a:p>
          <a:pPr algn="l"/>
          <a:endParaRPr lang="ru-RU">
            <a:solidFill>
              <a:schemeClr val="tx1"/>
            </a:solidFill>
          </a:endParaRPr>
        </a:p>
      </dgm:t>
    </dgm:pt>
    <dgm:pt modelId="{7846DBF5-EC93-4984-9A43-14060C2032E8}">
      <dgm:prSet phldrT="[Текст]"/>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l"/>
          <a:r>
            <a:rPr lang="ru-RU" dirty="0" smtClean="0">
              <a:solidFill>
                <a:schemeClr val="tx1"/>
              </a:solidFill>
            </a:rPr>
            <a:t>«Информация из расчетных документов, прилагаемая к выписке»</a:t>
          </a:r>
          <a:endParaRPr lang="ru-RU" dirty="0">
            <a:solidFill>
              <a:schemeClr val="tx1"/>
            </a:solidFill>
          </a:endParaRPr>
        </a:p>
      </dgm:t>
    </dgm:pt>
    <dgm:pt modelId="{701D7D8C-91D8-4CCE-99D5-DAAC7250C2C0}" type="parTrans" cxnId="{51251D38-77ED-46B7-9F94-7758183E89A1}">
      <dgm:prSet/>
      <dgm:spPr/>
      <dgm:t>
        <a:bodyPr/>
        <a:lstStyle/>
        <a:p>
          <a:pPr algn="l"/>
          <a:endParaRPr lang="ru-RU">
            <a:solidFill>
              <a:schemeClr val="tx1"/>
            </a:solidFill>
          </a:endParaRPr>
        </a:p>
      </dgm:t>
    </dgm:pt>
    <dgm:pt modelId="{3F3E27E2-D14F-46D9-A013-0109B5AF82A7}" type="sibTrans" cxnId="{51251D38-77ED-46B7-9F94-7758183E89A1}">
      <dgm:prSet/>
      <dgm:spPr/>
      <dgm:t>
        <a:bodyPr/>
        <a:lstStyle/>
        <a:p>
          <a:pPr algn="l"/>
          <a:endParaRPr lang="ru-RU">
            <a:solidFill>
              <a:schemeClr val="tx1"/>
            </a:solidFill>
          </a:endParaRPr>
        </a:p>
      </dgm:t>
    </dgm:pt>
    <dgm:pt modelId="{FB8B8A0C-D9AF-4E14-B90A-8A77E65358DE}" type="pres">
      <dgm:prSet presAssocID="{57474819-9702-45BE-81DB-AE0D0FD0A36C}" presName="Name0" presStyleCnt="0">
        <dgm:presLayoutVars>
          <dgm:dir/>
          <dgm:animLvl val="lvl"/>
          <dgm:resizeHandles val="exact"/>
        </dgm:presLayoutVars>
      </dgm:prSet>
      <dgm:spPr/>
      <dgm:t>
        <a:bodyPr/>
        <a:lstStyle/>
        <a:p>
          <a:endParaRPr lang="ru-RU"/>
        </a:p>
      </dgm:t>
    </dgm:pt>
    <dgm:pt modelId="{B6726369-382E-4AF3-BB71-6041B56029E5}" type="pres">
      <dgm:prSet presAssocID="{E413DE2D-2D01-469E-9345-7439278DA094}" presName="linNode" presStyleCnt="0"/>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A6A65A58-95A1-4BDD-99DB-3C047123799D}" type="pres">
      <dgm:prSet presAssocID="{E413DE2D-2D01-469E-9345-7439278DA094}" presName="parentText" presStyleLbl="node1" presStyleIdx="0" presStyleCnt="3" custScaleX="277778">
        <dgm:presLayoutVars>
          <dgm:chMax val="1"/>
          <dgm:bulletEnabled val="1"/>
        </dgm:presLayoutVars>
      </dgm:prSet>
      <dgm:spPr/>
      <dgm:t>
        <a:bodyPr/>
        <a:lstStyle/>
        <a:p>
          <a:endParaRPr lang="ru-RU"/>
        </a:p>
      </dgm:t>
    </dgm:pt>
    <dgm:pt modelId="{B04FB99C-9294-48C9-A579-202013B2C93F}" type="pres">
      <dgm:prSet presAssocID="{403EC240-4336-46C3-84A0-8EC77069A830}" presName="sp" presStyleCnt="0"/>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F54971AC-6125-4B0F-87A1-A4EB8357C9EB}" type="pres">
      <dgm:prSet presAssocID="{C794DAEF-E239-41EA-8997-B0CA65472D15}" presName="linNode" presStyleCnt="0"/>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4D555D5D-A8C9-4461-8685-74E3B8DF6F83}" type="pres">
      <dgm:prSet presAssocID="{C794DAEF-E239-41EA-8997-B0CA65472D15}" presName="parentText" presStyleLbl="node1" presStyleIdx="1" presStyleCnt="3" custScaleX="277778">
        <dgm:presLayoutVars>
          <dgm:chMax val="1"/>
          <dgm:bulletEnabled val="1"/>
        </dgm:presLayoutVars>
      </dgm:prSet>
      <dgm:spPr/>
      <dgm:t>
        <a:bodyPr/>
        <a:lstStyle/>
        <a:p>
          <a:endParaRPr lang="ru-RU"/>
        </a:p>
      </dgm:t>
    </dgm:pt>
    <dgm:pt modelId="{653A84C6-6B2C-4C17-9E02-3D18F5DD0945}" type="pres">
      <dgm:prSet presAssocID="{898FD62B-EDB6-4008-B083-AC4E5A59D977}" presName="sp" presStyleCnt="0"/>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CF3252AD-11AA-4F3C-8F73-ED60388CA47F}" type="pres">
      <dgm:prSet presAssocID="{7846DBF5-EC93-4984-9A43-14060C2032E8}" presName="linNode" presStyleCnt="0"/>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19924C3D-33C8-4CB1-BDAF-EC1D296C16E3}" type="pres">
      <dgm:prSet presAssocID="{7846DBF5-EC93-4984-9A43-14060C2032E8}" presName="parentText" presStyleLbl="node1" presStyleIdx="2" presStyleCnt="3" custScaleX="277778">
        <dgm:presLayoutVars>
          <dgm:chMax val="1"/>
          <dgm:bulletEnabled val="1"/>
        </dgm:presLayoutVars>
      </dgm:prSet>
      <dgm:spPr/>
      <dgm:t>
        <a:bodyPr/>
        <a:lstStyle/>
        <a:p>
          <a:endParaRPr lang="ru-RU"/>
        </a:p>
      </dgm:t>
    </dgm:pt>
  </dgm:ptLst>
  <dgm:cxnLst>
    <dgm:cxn modelId="{1E5EF818-932B-420F-B28A-CD1C880251B1}" srcId="{57474819-9702-45BE-81DB-AE0D0FD0A36C}" destId="{E413DE2D-2D01-469E-9345-7439278DA094}" srcOrd="0" destOrd="0" parTransId="{BBE03A73-4D1F-4A06-AE35-62E998BDF85C}" sibTransId="{403EC240-4336-46C3-84A0-8EC77069A830}"/>
    <dgm:cxn modelId="{18BB149A-D6F7-4046-94D0-7998766BA7B6}" type="presOf" srcId="{C794DAEF-E239-41EA-8997-B0CA65472D15}" destId="{4D555D5D-A8C9-4461-8685-74E3B8DF6F83}" srcOrd="0" destOrd="0" presId="urn:microsoft.com/office/officeart/2005/8/layout/vList5"/>
    <dgm:cxn modelId="{C5CB9EDA-4424-47F1-9B1C-27E0BCE63C8E}" srcId="{57474819-9702-45BE-81DB-AE0D0FD0A36C}" destId="{C794DAEF-E239-41EA-8997-B0CA65472D15}" srcOrd="1" destOrd="0" parTransId="{4CB15832-338F-4427-BC80-03135402911F}" sibTransId="{898FD62B-EDB6-4008-B083-AC4E5A59D977}"/>
    <dgm:cxn modelId="{51251D38-77ED-46B7-9F94-7758183E89A1}" srcId="{57474819-9702-45BE-81DB-AE0D0FD0A36C}" destId="{7846DBF5-EC93-4984-9A43-14060C2032E8}" srcOrd="2" destOrd="0" parTransId="{701D7D8C-91D8-4CCE-99D5-DAAC7250C2C0}" sibTransId="{3F3E27E2-D14F-46D9-A013-0109B5AF82A7}"/>
    <dgm:cxn modelId="{26172F75-75B5-45E2-8849-45DADE99D09D}" type="presOf" srcId="{7846DBF5-EC93-4984-9A43-14060C2032E8}" destId="{19924C3D-33C8-4CB1-BDAF-EC1D296C16E3}" srcOrd="0" destOrd="0" presId="urn:microsoft.com/office/officeart/2005/8/layout/vList5"/>
    <dgm:cxn modelId="{A24B6DBB-E53F-4BF1-8CC0-6580A4CA47EF}" type="presOf" srcId="{E413DE2D-2D01-469E-9345-7439278DA094}" destId="{A6A65A58-95A1-4BDD-99DB-3C047123799D}" srcOrd="0" destOrd="0" presId="urn:microsoft.com/office/officeart/2005/8/layout/vList5"/>
    <dgm:cxn modelId="{81912474-3FB3-4DF1-B4E2-26BCCE43415B}" type="presOf" srcId="{57474819-9702-45BE-81DB-AE0D0FD0A36C}" destId="{FB8B8A0C-D9AF-4E14-B90A-8A77E65358DE}" srcOrd="0" destOrd="0" presId="urn:microsoft.com/office/officeart/2005/8/layout/vList5"/>
    <dgm:cxn modelId="{020D6DC1-A1C5-4B21-B926-29825CE7719B}" type="presParOf" srcId="{FB8B8A0C-D9AF-4E14-B90A-8A77E65358DE}" destId="{B6726369-382E-4AF3-BB71-6041B56029E5}" srcOrd="0" destOrd="0" presId="urn:microsoft.com/office/officeart/2005/8/layout/vList5"/>
    <dgm:cxn modelId="{24614646-DC76-4004-B7CF-7DF34ECFC0D8}" type="presParOf" srcId="{B6726369-382E-4AF3-BB71-6041B56029E5}" destId="{A6A65A58-95A1-4BDD-99DB-3C047123799D}" srcOrd="0" destOrd="0" presId="urn:microsoft.com/office/officeart/2005/8/layout/vList5"/>
    <dgm:cxn modelId="{AC891AD7-04FF-4AE1-BAFD-7031BF5CB89B}" type="presParOf" srcId="{FB8B8A0C-D9AF-4E14-B90A-8A77E65358DE}" destId="{B04FB99C-9294-48C9-A579-202013B2C93F}" srcOrd="1" destOrd="0" presId="urn:microsoft.com/office/officeart/2005/8/layout/vList5"/>
    <dgm:cxn modelId="{B1C52AC0-BB0B-4F55-BCF4-293C5EFECF48}" type="presParOf" srcId="{FB8B8A0C-D9AF-4E14-B90A-8A77E65358DE}" destId="{F54971AC-6125-4B0F-87A1-A4EB8357C9EB}" srcOrd="2" destOrd="0" presId="urn:microsoft.com/office/officeart/2005/8/layout/vList5"/>
    <dgm:cxn modelId="{DA0A1CF2-14EE-4A21-B9F6-793C6F6F570E}" type="presParOf" srcId="{F54971AC-6125-4B0F-87A1-A4EB8357C9EB}" destId="{4D555D5D-A8C9-4461-8685-74E3B8DF6F83}" srcOrd="0" destOrd="0" presId="urn:microsoft.com/office/officeart/2005/8/layout/vList5"/>
    <dgm:cxn modelId="{5657DEE9-51AC-4247-AC12-348E178E3C8B}" type="presParOf" srcId="{FB8B8A0C-D9AF-4E14-B90A-8A77E65358DE}" destId="{653A84C6-6B2C-4C17-9E02-3D18F5DD0945}" srcOrd="3" destOrd="0" presId="urn:microsoft.com/office/officeart/2005/8/layout/vList5"/>
    <dgm:cxn modelId="{B2B59D90-E8CA-4D21-BC62-B18D8061747B}" type="presParOf" srcId="{FB8B8A0C-D9AF-4E14-B90A-8A77E65358DE}" destId="{CF3252AD-11AA-4F3C-8F73-ED60388CA47F}" srcOrd="4" destOrd="0" presId="urn:microsoft.com/office/officeart/2005/8/layout/vList5"/>
    <dgm:cxn modelId="{A791B82C-29A6-4F87-A91F-027096A30B8B}" type="presParOf" srcId="{CF3252AD-11AA-4F3C-8F73-ED60388CA47F}" destId="{19924C3D-33C8-4CB1-BDAF-EC1D296C16E3}" srcOrd="0" destOrd="0" presId="urn:microsoft.com/office/officeart/2005/8/layout/vList5"/>
  </dgm:cxnLst>
  <dgm:bg/>
  <dgm:whole/>
</dgm:dataModel>
</file>

<file path=ppt/diagrams/data28.xml><?xml version="1.0" encoding="utf-8"?>
<dgm:dataModel xmlns:dgm="http://schemas.openxmlformats.org/drawingml/2006/diagram" xmlns:a="http://schemas.openxmlformats.org/drawingml/2006/main">
  <dgm:ptLst>
    <dgm:pt modelId="{C535F85A-4ACE-47F7-A438-347FF6F39EE6}"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ru-RU"/>
        </a:p>
      </dgm:t>
    </dgm:pt>
    <dgm:pt modelId="{B5CDCEAD-7474-4B15-8EDF-9DAE49AE43BF}">
      <dgm:prSet phldrT="[Текст]"/>
      <dgm:spPr>
        <a:solidFill>
          <a:srgbClr val="FF6600">
            <a:alpha val="89804"/>
          </a:srgbClr>
        </a:solidFill>
        <a:ln>
          <a:solidFill>
            <a:srgbClr val="FFFF66"/>
          </a:solidFill>
        </a:ln>
      </dgm:spPr>
      <dgm:t>
        <a:bodyPr/>
        <a:lstStyle/>
        <a:p>
          <a:r>
            <a:rPr lang="ru-RU" dirty="0" smtClean="0"/>
            <a:t>В  ППО «АСФК » разработано: </a:t>
          </a:r>
          <a:endParaRPr lang="ru-RU" dirty="0"/>
        </a:p>
      </dgm:t>
    </dgm:pt>
    <dgm:pt modelId="{1178ECE1-1B7B-4C4A-A25B-D3566584B100}" type="parTrans" cxnId="{717FA116-3239-4248-8267-A2FC0BE361E7}">
      <dgm:prSet/>
      <dgm:spPr/>
      <dgm:t>
        <a:bodyPr/>
        <a:lstStyle/>
        <a:p>
          <a:endParaRPr lang="ru-RU"/>
        </a:p>
      </dgm:t>
    </dgm:pt>
    <dgm:pt modelId="{B3BAA40A-992F-40A2-AAE2-AC779183B719}" type="sibTrans" cxnId="{717FA116-3239-4248-8267-A2FC0BE361E7}">
      <dgm:prSet/>
      <dgm:spPr/>
      <dgm:t>
        <a:bodyPr/>
        <a:lstStyle/>
        <a:p>
          <a:endParaRPr lang="ru-RU"/>
        </a:p>
      </dgm:t>
    </dgm:pt>
    <dgm:pt modelId="{37B99EE7-35B7-472D-96EC-F3426609A435}">
      <dgm:prSet phldrT="[Текст]" custT="1"/>
      <dgm:spPr>
        <a:solidFill>
          <a:srgbClr val="FFFF66"/>
        </a:solidFill>
        <a:ln>
          <a:solidFill>
            <a:srgbClr val="F5994D"/>
          </a:solidFill>
        </a:ln>
      </dgm:spPr>
      <dgm:t>
        <a:bodyPr/>
        <a:lstStyle/>
        <a:p>
          <a:r>
            <a:rPr lang="ru-RU" sz="1200" dirty="0" smtClean="0"/>
            <a:t>Функция создания связи документа «Заявка на прочие перечисления со счетов УФК» и технического документа «Неклассифицированное поступление»;</a:t>
          </a:r>
          <a:endParaRPr lang="ru-RU" sz="1200" dirty="0"/>
        </a:p>
      </dgm:t>
    </dgm:pt>
    <dgm:pt modelId="{AF0A57A4-FEBC-43A4-AAD6-EE4371766A1B}" type="parTrans" cxnId="{FD7DC8F7-1429-4150-8B72-F05D9ED77475}">
      <dgm:prSet/>
      <dgm:spPr>
        <a:ln>
          <a:solidFill>
            <a:srgbClr val="F5994D"/>
          </a:solidFill>
        </a:ln>
      </dgm:spPr>
      <dgm:t>
        <a:bodyPr/>
        <a:lstStyle/>
        <a:p>
          <a:endParaRPr lang="ru-RU"/>
        </a:p>
      </dgm:t>
    </dgm:pt>
    <dgm:pt modelId="{5C0C1241-6731-41E4-A990-C32A51441E73}" type="sibTrans" cxnId="{FD7DC8F7-1429-4150-8B72-F05D9ED77475}">
      <dgm:prSet/>
      <dgm:spPr/>
      <dgm:t>
        <a:bodyPr/>
        <a:lstStyle/>
        <a:p>
          <a:endParaRPr lang="ru-RU"/>
        </a:p>
      </dgm:t>
    </dgm:pt>
    <dgm:pt modelId="{970C6EB3-3816-46BF-895C-E3EA18282D5D}">
      <dgm:prSet custT="1"/>
      <dgm:spPr>
        <a:solidFill>
          <a:srgbClr val="FFFF66"/>
        </a:solidFill>
        <a:ln>
          <a:solidFill>
            <a:srgbClr val="F5994D"/>
          </a:solidFill>
        </a:ln>
      </dgm:spPr>
      <dgm:t>
        <a:bodyPr/>
        <a:lstStyle/>
        <a:p>
          <a:r>
            <a:rPr lang="ru-RU" sz="1200" dirty="0" smtClean="0"/>
            <a:t>Разработаны правила настроек формирования проводок на платежное поручение, которое имеет связь с документом «Заявка на прочие перечисления со счетов УФК»;</a:t>
          </a:r>
        </a:p>
      </dgm:t>
    </dgm:pt>
    <dgm:pt modelId="{BF190BA0-5E74-4F23-9B1B-63D11910CA4E}" type="parTrans" cxnId="{B9B561A8-CC92-4EC5-9DBC-5037BF6F6039}">
      <dgm:prSet/>
      <dgm:spPr>
        <a:ln>
          <a:solidFill>
            <a:srgbClr val="F5994D"/>
          </a:solidFill>
        </a:ln>
      </dgm:spPr>
      <dgm:t>
        <a:bodyPr/>
        <a:lstStyle/>
        <a:p>
          <a:endParaRPr lang="ru-RU"/>
        </a:p>
      </dgm:t>
    </dgm:pt>
    <dgm:pt modelId="{44B3CAE0-3632-414F-AF71-68AA8720B5D1}" type="sibTrans" cxnId="{B9B561A8-CC92-4EC5-9DBC-5037BF6F6039}">
      <dgm:prSet/>
      <dgm:spPr/>
      <dgm:t>
        <a:bodyPr/>
        <a:lstStyle/>
        <a:p>
          <a:endParaRPr lang="ru-RU"/>
        </a:p>
      </dgm:t>
    </dgm:pt>
    <dgm:pt modelId="{E7234653-AA79-4F98-99F0-DCCFD64249AC}">
      <dgm:prSet custT="1"/>
      <dgm:spPr>
        <a:solidFill>
          <a:srgbClr val="FFFF66"/>
        </a:solidFill>
        <a:ln>
          <a:solidFill>
            <a:srgbClr val="F5994D"/>
          </a:solidFill>
        </a:ln>
      </dgm:spPr>
      <dgm:t>
        <a:bodyPr/>
        <a:lstStyle/>
        <a:p>
          <a:r>
            <a:rPr lang="ru-RU" sz="1200" dirty="0" smtClean="0"/>
            <a:t>Разработана функция создания связи технического документа «Справка ф. 0504833» и документов «Неклассифицированное поступление», «Платежное поручение» (сформированное к документу «Заявка на прочие перечисления со счетов УФК»), «Уведомления об уточнении операций клиента»;</a:t>
          </a:r>
        </a:p>
      </dgm:t>
    </dgm:pt>
    <dgm:pt modelId="{890C1103-CD0C-425A-8FAB-FE47889BE6AC}" type="parTrans" cxnId="{EBC97FAB-E60D-4990-BD59-661C35712298}">
      <dgm:prSet/>
      <dgm:spPr>
        <a:ln>
          <a:solidFill>
            <a:srgbClr val="F5994D"/>
          </a:solidFill>
        </a:ln>
      </dgm:spPr>
      <dgm:t>
        <a:bodyPr/>
        <a:lstStyle/>
        <a:p>
          <a:endParaRPr lang="ru-RU"/>
        </a:p>
      </dgm:t>
    </dgm:pt>
    <dgm:pt modelId="{14B14D63-77FF-47D1-9027-601F5A2D7E71}" type="sibTrans" cxnId="{EBC97FAB-E60D-4990-BD59-661C35712298}">
      <dgm:prSet/>
      <dgm:spPr/>
      <dgm:t>
        <a:bodyPr/>
        <a:lstStyle/>
        <a:p>
          <a:endParaRPr lang="ru-RU"/>
        </a:p>
      </dgm:t>
    </dgm:pt>
    <dgm:pt modelId="{DB832E5D-236B-44D2-8435-5726A34AA919}">
      <dgm:prSet custT="1"/>
      <dgm:spPr>
        <a:solidFill>
          <a:srgbClr val="FFFF66"/>
        </a:solidFill>
        <a:ln>
          <a:solidFill>
            <a:srgbClr val="F5994D"/>
          </a:solidFill>
        </a:ln>
      </dgm:spPr>
      <dgm:t>
        <a:bodyPr/>
        <a:lstStyle/>
        <a:p>
          <a:r>
            <a:rPr lang="ru-RU" sz="1200" dirty="0" smtClean="0"/>
            <a:t>Доработан алгоритм формирования отчета «Ведомость учета невыясненных поступлений по счету (ф. 0531853)» по счетам № 40501/40601/40701 в части отражения в нем реквизитов документа «Справка ф. 0504833», с помощью которого оформлены исправительные записи по суммам, учтенным по КБК невыясненных поступлений.</a:t>
          </a:r>
        </a:p>
      </dgm:t>
    </dgm:pt>
    <dgm:pt modelId="{1B423271-A803-447A-A851-DD8923DC917C}" type="parTrans" cxnId="{C79A0794-5A4A-4B74-988E-E91C5AF4DD3C}">
      <dgm:prSet/>
      <dgm:spPr>
        <a:ln>
          <a:solidFill>
            <a:srgbClr val="F5994D"/>
          </a:solidFill>
        </a:ln>
      </dgm:spPr>
      <dgm:t>
        <a:bodyPr/>
        <a:lstStyle/>
        <a:p>
          <a:endParaRPr lang="ru-RU"/>
        </a:p>
      </dgm:t>
    </dgm:pt>
    <dgm:pt modelId="{E78ACCA4-782B-4417-A0B6-E15FE37511C4}" type="sibTrans" cxnId="{C79A0794-5A4A-4B74-988E-E91C5AF4DD3C}">
      <dgm:prSet/>
      <dgm:spPr/>
      <dgm:t>
        <a:bodyPr/>
        <a:lstStyle/>
        <a:p>
          <a:endParaRPr lang="ru-RU"/>
        </a:p>
      </dgm:t>
    </dgm:pt>
    <dgm:pt modelId="{D651F5D7-02C3-466D-9285-C95BB9F3863A}" type="pres">
      <dgm:prSet presAssocID="{C535F85A-4ACE-47F7-A438-347FF6F39EE6}" presName="hierChild1" presStyleCnt="0">
        <dgm:presLayoutVars>
          <dgm:chPref val="1"/>
          <dgm:dir/>
          <dgm:animOne val="branch"/>
          <dgm:animLvl val="lvl"/>
          <dgm:resizeHandles/>
        </dgm:presLayoutVars>
      </dgm:prSet>
      <dgm:spPr/>
      <dgm:t>
        <a:bodyPr/>
        <a:lstStyle/>
        <a:p>
          <a:endParaRPr lang="ru-RU"/>
        </a:p>
      </dgm:t>
    </dgm:pt>
    <dgm:pt modelId="{20DED5BC-108B-482D-AB25-9F4576936AC7}" type="pres">
      <dgm:prSet presAssocID="{B5CDCEAD-7474-4B15-8EDF-9DAE49AE43BF}" presName="hierRoot1" presStyleCnt="0"/>
      <dgm:spPr/>
    </dgm:pt>
    <dgm:pt modelId="{E41D84B6-BB95-412E-A709-97C357E61E94}" type="pres">
      <dgm:prSet presAssocID="{B5CDCEAD-7474-4B15-8EDF-9DAE49AE43BF}" presName="composite" presStyleCnt="0"/>
      <dgm:spPr/>
    </dgm:pt>
    <dgm:pt modelId="{F3739FDB-096A-4151-84FB-4A9CAD32D453}" type="pres">
      <dgm:prSet presAssocID="{B5CDCEAD-7474-4B15-8EDF-9DAE49AE43BF}" presName="background" presStyleLbl="node0" presStyleIdx="0" presStyleCnt="1"/>
      <dgm:spPr>
        <a:solidFill>
          <a:srgbClr val="FFFF00">
            <a:alpha val="20000"/>
          </a:srgbClr>
        </a:solidFill>
      </dgm:spPr>
    </dgm:pt>
    <dgm:pt modelId="{2340761B-5B8B-4491-8E13-18639E3348DD}" type="pres">
      <dgm:prSet presAssocID="{B5CDCEAD-7474-4B15-8EDF-9DAE49AE43BF}" presName="text" presStyleLbl="fgAcc0" presStyleIdx="0" presStyleCnt="1" custScaleX="328007" custScaleY="49229" custLinFactNeighborX="-8234" custLinFactNeighborY="-810">
        <dgm:presLayoutVars>
          <dgm:chPref val="3"/>
        </dgm:presLayoutVars>
      </dgm:prSet>
      <dgm:spPr/>
      <dgm:t>
        <a:bodyPr/>
        <a:lstStyle/>
        <a:p>
          <a:endParaRPr lang="ru-RU"/>
        </a:p>
      </dgm:t>
    </dgm:pt>
    <dgm:pt modelId="{02DE423B-91A2-4B50-814E-E2BBD46EC71D}" type="pres">
      <dgm:prSet presAssocID="{B5CDCEAD-7474-4B15-8EDF-9DAE49AE43BF}" presName="hierChild2" presStyleCnt="0"/>
      <dgm:spPr/>
    </dgm:pt>
    <dgm:pt modelId="{429C5345-96D3-4FC6-93C6-CAD889AC1790}" type="pres">
      <dgm:prSet presAssocID="{AF0A57A4-FEBC-43A4-AAD6-EE4371766A1B}" presName="Name10" presStyleLbl="parChTrans1D2" presStyleIdx="0" presStyleCnt="4"/>
      <dgm:spPr/>
      <dgm:t>
        <a:bodyPr/>
        <a:lstStyle/>
        <a:p>
          <a:endParaRPr lang="ru-RU"/>
        </a:p>
      </dgm:t>
    </dgm:pt>
    <dgm:pt modelId="{DF72568A-C561-4105-9966-732ED591BFA6}" type="pres">
      <dgm:prSet presAssocID="{37B99EE7-35B7-472D-96EC-F3426609A435}" presName="hierRoot2" presStyleCnt="0"/>
      <dgm:spPr/>
    </dgm:pt>
    <dgm:pt modelId="{9FAE94A6-70D3-47FD-9377-3F4E02AA3D4B}" type="pres">
      <dgm:prSet presAssocID="{37B99EE7-35B7-472D-96EC-F3426609A435}" presName="composite2" presStyleCnt="0"/>
      <dgm:spPr/>
    </dgm:pt>
    <dgm:pt modelId="{CB5AC721-04BE-4A3C-A17C-CC58DC41863D}" type="pres">
      <dgm:prSet presAssocID="{37B99EE7-35B7-472D-96EC-F3426609A435}" presName="background2" presStyleLbl="node2" presStyleIdx="0" presStyleCnt="4"/>
      <dgm:spPr>
        <a:solidFill>
          <a:srgbClr val="F5994D">
            <a:alpha val="29000"/>
          </a:srgbClr>
        </a:solidFill>
      </dgm:spPr>
    </dgm:pt>
    <dgm:pt modelId="{74232F50-BC25-40AF-8C4E-330DDBFF390E}" type="pres">
      <dgm:prSet presAssocID="{37B99EE7-35B7-472D-96EC-F3426609A435}" presName="text2" presStyleLbl="fgAcc2" presStyleIdx="0" presStyleCnt="4" custScaleY="316514">
        <dgm:presLayoutVars>
          <dgm:chPref val="3"/>
        </dgm:presLayoutVars>
      </dgm:prSet>
      <dgm:spPr/>
      <dgm:t>
        <a:bodyPr/>
        <a:lstStyle/>
        <a:p>
          <a:endParaRPr lang="ru-RU"/>
        </a:p>
      </dgm:t>
    </dgm:pt>
    <dgm:pt modelId="{1F463908-E2CB-4536-AEFC-96B1F6179331}" type="pres">
      <dgm:prSet presAssocID="{37B99EE7-35B7-472D-96EC-F3426609A435}" presName="hierChild3" presStyleCnt="0"/>
      <dgm:spPr/>
    </dgm:pt>
    <dgm:pt modelId="{DB33638F-CFAC-4CCE-8285-A757EB6455E9}" type="pres">
      <dgm:prSet presAssocID="{BF190BA0-5E74-4F23-9B1B-63D11910CA4E}" presName="Name10" presStyleLbl="parChTrans1D2" presStyleIdx="1" presStyleCnt="4"/>
      <dgm:spPr/>
      <dgm:t>
        <a:bodyPr/>
        <a:lstStyle/>
        <a:p>
          <a:endParaRPr lang="ru-RU"/>
        </a:p>
      </dgm:t>
    </dgm:pt>
    <dgm:pt modelId="{677240D5-4990-4926-B98D-30E40C64CF49}" type="pres">
      <dgm:prSet presAssocID="{970C6EB3-3816-46BF-895C-E3EA18282D5D}" presName="hierRoot2" presStyleCnt="0"/>
      <dgm:spPr/>
    </dgm:pt>
    <dgm:pt modelId="{18CDB10B-5732-4831-B9F8-8EBC3733A437}" type="pres">
      <dgm:prSet presAssocID="{970C6EB3-3816-46BF-895C-E3EA18282D5D}" presName="composite2" presStyleCnt="0"/>
      <dgm:spPr/>
    </dgm:pt>
    <dgm:pt modelId="{12C57F26-4B70-4EB8-A5D3-765168C82D26}" type="pres">
      <dgm:prSet presAssocID="{970C6EB3-3816-46BF-895C-E3EA18282D5D}" presName="background2" presStyleLbl="node2" presStyleIdx="1" presStyleCnt="4"/>
      <dgm:spPr>
        <a:solidFill>
          <a:srgbClr val="F5994D">
            <a:alpha val="29000"/>
          </a:srgbClr>
        </a:solidFill>
      </dgm:spPr>
    </dgm:pt>
    <dgm:pt modelId="{2567F611-02EF-4607-873D-29BEB99312C4}" type="pres">
      <dgm:prSet presAssocID="{970C6EB3-3816-46BF-895C-E3EA18282D5D}" presName="text2" presStyleLbl="fgAcc2" presStyleIdx="1" presStyleCnt="4" custScaleY="316514">
        <dgm:presLayoutVars>
          <dgm:chPref val="3"/>
        </dgm:presLayoutVars>
      </dgm:prSet>
      <dgm:spPr/>
      <dgm:t>
        <a:bodyPr/>
        <a:lstStyle/>
        <a:p>
          <a:endParaRPr lang="ru-RU"/>
        </a:p>
      </dgm:t>
    </dgm:pt>
    <dgm:pt modelId="{AE0B7DE0-F737-4779-ADA7-EC3CD7488B3F}" type="pres">
      <dgm:prSet presAssocID="{970C6EB3-3816-46BF-895C-E3EA18282D5D}" presName="hierChild3" presStyleCnt="0"/>
      <dgm:spPr/>
    </dgm:pt>
    <dgm:pt modelId="{6F357886-9D36-4C6A-95F3-5DFAD1C0DE2A}" type="pres">
      <dgm:prSet presAssocID="{890C1103-CD0C-425A-8FAB-FE47889BE6AC}" presName="Name10" presStyleLbl="parChTrans1D2" presStyleIdx="2" presStyleCnt="4"/>
      <dgm:spPr/>
      <dgm:t>
        <a:bodyPr/>
        <a:lstStyle/>
        <a:p>
          <a:endParaRPr lang="ru-RU"/>
        </a:p>
      </dgm:t>
    </dgm:pt>
    <dgm:pt modelId="{D3A0DB30-C944-455C-BF42-C389C8E3F6F2}" type="pres">
      <dgm:prSet presAssocID="{E7234653-AA79-4F98-99F0-DCCFD64249AC}" presName="hierRoot2" presStyleCnt="0"/>
      <dgm:spPr/>
    </dgm:pt>
    <dgm:pt modelId="{FF9D6834-9A05-4CE4-A917-8CBC3554EAB5}" type="pres">
      <dgm:prSet presAssocID="{E7234653-AA79-4F98-99F0-DCCFD64249AC}" presName="composite2" presStyleCnt="0"/>
      <dgm:spPr/>
    </dgm:pt>
    <dgm:pt modelId="{50C49719-3D17-4BC8-AEAD-F46936DEB143}" type="pres">
      <dgm:prSet presAssocID="{E7234653-AA79-4F98-99F0-DCCFD64249AC}" presName="background2" presStyleLbl="node2" presStyleIdx="2" presStyleCnt="4"/>
      <dgm:spPr>
        <a:solidFill>
          <a:srgbClr val="F5994D">
            <a:alpha val="29000"/>
          </a:srgbClr>
        </a:solidFill>
      </dgm:spPr>
    </dgm:pt>
    <dgm:pt modelId="{1465F9D1-3F3D-419D-8C66-4158B905FCE4}" type="pres">
      <dgm:prSet presAssocID="{E7234653-AA79-4F98-99F0-DCCFD64249AC}" presName="text2" presStyleLbl="fgAcc2" presStyleIdx="2" presStyleCnt="4" custScaleY="316514">
        <dgm:presLayoutVars>
          <dgm:chPref val="3"/>
        </dgm:presLayoutVars>
      </dgm:prSet>
      <dgm:spPr/>
      <dgm:t>
        <a:bodyPr/>
        <a:lstStyle/>
        <a:p>
          <a:endParaRPr lang="ru-RU"/>
        </a:p>
      </dgm:t>
    </dgm:pt>
    <dgm:pt modelId="{DD83FB7A-AE1B-4EDC-BE0A-A056C21BE77A}" type="pres">
      <dgm:prSet presAssocID="{E7234653-AA79-4F98-99F0-DCCFD64249AC}" presName="hierChild3" presStyleCnt="0"/>
      <dgm:spPr/>
    </dgm:pt>
    <dgm:pt modelId="{711692B0-0F80-42BD-9812-0444641EAB87}" type="pres">
      <dgm:prSet presAssocID="{1B423271-A803-447A-A851-DD8923DC917C}" presName="Name10" presStyleLbl="parChTrans1D2" presStyleIdx="3" presStyleCnt="4"/>
      <dgm:spPr/>
      <dgm:t>
        <a:bodyPr/>
        <a:lstStyle/>
        <a:p>
          <a:endParaRPr lang="ru-RU"/>
        </a:p>
      </dgm:t>
    </dgm:pt>
    <dgm:pt modelId="{8FEEAEA3-5650-4FF5-B2F0-A5865245D8EA}" type="pres">
      <dgm:prSet presAssocID="{DB832E5D-236B-44D2-8435-5726A34AA919}" presName="hierRoot2" presStyleCnt="0"/>
      <dgm:spPr/>
    </dgm:pt>
    <dgm:pt modelId="{24D8BC17-7FD3-432F-8750-D17B4B38C0B1}" type="pres">
      <dgm:prSet presAssocID="{DB832E5D-236B-44D2-8435-5726A34AA919}" presName="composite2" presStyleCnt="0"/>
      <dgm:spPr/>
    </dgm:pt>
    <dgm:pt modelId="{AFB2EA1C-1669-4CD0-A15A-374957D97C2A}" type="pres">
      <dgm:prSet presAssocID="{DB832E5D-236B-44D2-8435-5726A34AA919}" presName="background2" presStyleLbl="node2" presStyleIdx="3" presStyleCnt="4"/>
      <dgm:spPr>
        <a:solidFill>
          <a:srgbClr val="F5994D">
            <a:alpha val="29000"/>
          </a:srgbClr>
        </a:solidFill>
      </dgm:spPr>
    </dgm:pt>
    <dgm:pt modelId="{95DE3365-1D7D-4C19-BB3E-B2BDA29862F2}" type="pres">
      <dgm:prSet presAssocID="{DB832E5D-236B-44D2-8435-5726A34AA919}" presName="text2" presStyleLbl="fgAcc2" presStyleIdx="3" presStyleCnt="4" custScaleY="316514">
        <dgm:presLayoutVars>
          <dgm:chPref val="3"/>
        </dgm:presLayoutVars>
      </dgm:prSet>
      <dgm:spPr/>
      <dgm:t>
        <a:bodyPr/>
        <a:lstStyle/>
        <a:p>
          <a:endParaRPr lang="ru-RU"/>
        </a:p>
      </dgm:t>
    </dgm:pt>
    <dgm:pt modelId="{1A274336-EFE7-493C-B15E-6DD3D6DB3B50}" type="pres">
      <dgm:prSet presAssocID="{DB832E5D-236B-44D2-8435-5726A34AA919}" presName="hierChild3" presStyleCnt="0"/>
      <dgm:spPr/>
    </dgm:pt>
  </dgm:ptLst>
  <dgm:cxnLst>
    <dgm:cxn modelId="{1E9E489A-8688-4F87-A3B9-A2D038F6B1B5}" type="presOf" srcId="{DB832E5D-236B-44D2-8435-5726A34AA919}" destId="{95DE3365-1D7D-4C19-BB3E-B2BDA29862F2}" srcOrd="0" destOrd="0" presId="urn:microsoft.com/office/officeart/2005/8/layout/hierarchy1"/>
    <dgm:cxn modelId="{717FA116-3239-4248-8267-A2FC0BE361E7}" srcId="{C535F85A-4ACE-47F7-A438-347FF6F39EE6}" destId="{B5CDCEAD-7474-4B15-8EDF-9DAE49AE43BF}" srcOrd="0" destOrd="0" parTransId="{1178ECE1-1B7B-4C4A-A25B-D3566584B100}" sibTransId="{B3BAA40A-992F-40A2-AAE2-AC779183B719}"/>
    <dgm:cxn modelId="{C79A0794-5A4A-4B74-988E-E91C5AF4DD3C}" srcId="{B5CDCEAD-7474-4B15-8EDF-9DAE49AE43BF}" destId="{DB832E5D-236B-44D2-8435-5726A34AA919}" srcOrd="3" destOrd="0" parTransId="{1B423271-A803-447A-A851-DD8923DC917C}" sibTransId="{E78ACCA4-782B-4417-A0B6-E15FE37511C4}"/>
    <dgm:cxn modelId="{9C1D2000-DC89-4A83-BE48-13642F858E54}" type="presOf" srcId="{37B99EE7-35B7-472D-96EC-F3426609A435}" destId="{74232F50-BC25-40AF-8C4E-330DDBFF390E}" srcOrd="0" destOrd="0" presId="urn:microsoft.com/office/officeart/2005/8/layout/hierarchy1"/>
    <dgm:cxn modelId="{EBC97FAB-E60D-4990-BD59-661C35712298}" srcId="{B5CDCEAD-7474-4B15-8EDF-9DAE49AE43BF}" destId="{E7234653-AA79-4F98-99F0-DCCFD64249AC}" srcOrd="2" destOrd="0" parTransId="{890C1103-CD0C-425A-8FAB-FE47889BE6AC}" sibTransId="{14B14D63-77FF-47D1-9027-601F5A2D7E71}"/>
    <dgm:cxn modelId="{5CCAB64E-CB1D-4421-B599-3F5324C2025F}" type="presOf" srcId="{E7234653-AA79-4F98-99F0-DCCFD64249AC}" destId="{1465F9D1-3F3D-419D-8C66-4158B905FCE4}" srcOrd="0" destOrd="0" presId="urn:microsoft.com/office/officeart/2005/8/layout/hierarchy1"/>
    <dgm:cxn modelId="{03A3F075-300F-48C7-A8C5-D7F9F7D0B927}" type="presOf" srcId="{BF190BA0-5E74-4F23-9B1B-63D11910CA4E}" destId="{DB33638F-CFAC-4CCE-8285-A757EB6455E9}" srcOrd="0" destOrd="0" presId="urn:microsoft.com/office/officeart/2005/8/layout/hierarchy1"/>
    <dgm:cxn modelId="{3F3BE58A-925D-4613-9B44-C3A528E5CDF4}" type="presOf" srcId="{B5CDCEAD-7474-4B15-8EDF-9DAE49AE43BF}" destId="{2340761B-5B8B-4491-8E13-18639E3348DD}" srcOrd="0" destOrd="0" presId="urn:microsoft.com/office/officeart/2005/8/layout/hierarchy1"/>
    <dgm:cxn modelId="{FD7DC8F7-1429-4150-8B72-F05D9ED77475}" srcId="{B5CDCEAD-7474-4B15-8EDF-9DAE49AE43BF}" destId="{37B99EE7-35B7-472D-96EC-F3426609A435}" srcOrd="0" destOrd="0" parTransId="{AF0A57A4-FEBC-43A4-AAD6-EE4371766A1B}" sibTransId="{5C0C1241-6731-41E4-A990-C32A51441E73}"/>
    <dgm:cxn modelId="{B9B561A8-CC92-4EC5-9DBC-5037BF6F6039}" srcId="{B5CDCEAD-7474-4B15-8EDF-9DAE49AE43BF}" destId="{970C6EB3-3816-46BF-895C-E3EA18282D5D}" srcOrd="1" destOrd="0" parTransId="{BF190BA0-5E74-4F23-9B1B-63D11910CA4E}" sibTransId="{44B3CAE0-3632-414F-AF71-68AA8720B5D1}"/>
    <dgm:cxn modelId="{EAE467B9-E6D9-4213-820F-5D599DFD329F}" type="presOf" srcId="{970C6EB3-3816-46BF-895C-E3EA18282D5D}" destId="{2567F611-02EF-4607-873D-29BEB99312C4}" srcOrd="0" destOrd="0" presId="urn:microsoft.com/office/officeart/2005/8/layout/hierarchy1"/>
    <dgm:cxn modelId="{61BF3465-47EA-4141-8047-D84D1D3ADF5A}" type="presOf" srcId="{890C1103-CD0C-425A-8FAB-FE47889BE6AC}" destId="{6F357886-9D36-4C6A-95F3-5DFAD1C0DE2A}" srcOrd="0" destOrd="0" presId="urn:microsoft.com/office/officeart/2005/8/layout/hierarchy1"/>
    <dgm:cxn modelId="{879D9A42-2EDB-4C09-A721-E9F818DFA7BA}" type="presOf" srcId="{1B423271-A803-447A-A851-DD8923DC917C}" destId="{711692B0-0F80-42BD-9812-0444641EAB87}" srcOrd="0" destOrd="0" presId="urn:microsoft.com/office/officeart/2005/8/layout/hierarchy1"/>
    <dgm:cxn modelId="{899403F8-B814-4D52-A395-2C20CBACC3FA}" type="presOf" srcId="{AF0A57A4-FEBC-43A4-AAD6-EE4371766A1B}" destId="{429C5345-96D3-4FC6-93C6-CAD889AC1790}" srcOrd="0" destOrd="0" presId="urn:microsoft.com/office/officeart/2005/8/layout/hierarchy1"/>
    <dgm:cxn modelId="{2C92267F-9DFB-4B06-9882-47537A2F3845}" type="presOf" srcId="{C535F85A-4ACE-47F7-A438-347FF6F39EE6}" destId="{D651F5D7-02C3-466D-9285-C95BB9F3863A}" srcOrd="0" destOrd="0" presId="urn:microsoft.com/office/officeart/2005/8/layout/hierarchy1"/>
    <dgm:cxn modelId="{276B3467-0479-4F6F-93E8-CCCD88E5BDDE}" type="presParOf" srcId="{D651F5D7-02C3-466D-9285-C95BB9F3863A}" destId="{20DED5BC-108B-482D-AB25-9F4576936AC7}" srcOrd="0" destOrd="0" presId="urn:microsoft.com/office/officeart/2005/8/layout/hierarchy1"/>
    <dgm:cxn modelId="{751F1CB9-79A4-4B02-A436-6E164761604B}" type="presParOf" srcId="{20DED5BC-108B-482D-AB25-9F4576936AC7}" destId="{E41D84B6-BB95-412E-A709-97C357E61E94}" srcOrd="0" destOrd="0" presId="urn:microsoft.com/office/officeart/2005/8/layout/hierarchy1"/>
    <dgm:cxn modelId="{819C96FE-B0E8-4A2F-A5DC-293F555430A2}" type="presParOf" srcId="{E41D84B6-BB95-412E-A709-97C357E61E94}" destId="{F3739FDB-096A-4151-84FB-4A9CAD32D453}" srcOrd="0" destOrd="0" presId="urn:microsoft.com/office/officeart/2005/8/layout/hierarchy1"/>
    <dgm:cxn modelId="{0710F407-7463-49E5-BA19-B65DCC45F802}" type="presParOf" srcId="{E41D84B6-BB95-412E-A709-97C357E61E94}" destId="{2340761B-5B8B-4491-8E13-18639E3348DD}" srcOrd="1" destOrd="0" presId="urn:microsoft.com/office/officeart/2005/8/layout/hierarchy1"/>
    <dgm:cxn modelId="{83432003-EBF5-419E-A3FA-574005B41C32}" type="presParOf" srcId="{20DED5BC-108B-482D-AB25-9F4576936AC7}" destId="{02DE423B-91A2-4B50-814E-E2BBD46EC71D}" srcOrd="1" destOrd="0" presId="urn:microsoft.com/office/officeart/2005/8/layout/hierarchy1"/>
    <dgm:cxn modelId="{7E776234-6E0A-4D7D-B670-60B93A030381}" type="presParOf" srcId="{02DE423B-91A2-4B50-814E-E2BBD46EC71D}" destId="{429C5345-96D3-4FC6-93C6-CAD889AC1790}" srcOrd="0" destOrd="0" presId="urn:microsoft.com/office/officeart/2005/8/layout/hierarchy1"/>
    <dgm:cxn modelId="{45C9A57B-72FE-4656-A663-28DADC698DF6}" type="presParOf" srcId="{02DE423B-91A2-4B50-814E-E2BBD46EC71D}" destId="{DF72568A-C561-4105-9966-732ED591BFA6}" srcOrd="1" destOrd="0" presId="urn:microsoft.com/office/officeart/2005/8/layout/hierarchy1"/>
    <dgm:cxn modelId="{61A08987-232E-437B-9C92-A0255E58BA2C}" type="presParOf" srcId="{DF72568A-C561-4105-9966-732ED591BFA6}" destId="{9FAE94A6-70D3-47FD-9377-3F4E02AA3D4B}" srcOrd="0" destOrd="0" presId="urn:microsoft.com/office/officeart/2005/8/layout/hierarchy1"/>
    <dgm:cxn modelId="{50D57054-491E-444F-9FBE-484923347AA4}" type="presParOf" srcId="{9FAE94A6-70D3-47FD-9377-3F4E02AA3D4B}" destId="{CB5AC721-04BE-4A3C-A17C-CC58DC41863D}" srcOrd="0" destOrd="0" presId="urn:microsoft.com/office/officeart/2005/8/layout/hierarchy1"/>
    <dgm:cxn modelId="{76594084-CEC7-4912-8619-1C7ED0922178}" type="presParOf" srcId="{9FAE94A6-70D3-47FD-9377-3F4E02AA3D4B}" destId="{74232F50-BC25-40AF-8C4E-330DDBFF390E}" srcOrd="1" destOrd="0" presId="urn:microsoft.com/office/officeart/2005/8/layout/hierarchy1"/>
    <dgm:cxn modelId="{F9D4BA9A-B7C3-4368-A611-A636C2A435CE}" type="presParOf" srcId="{DF72568A-C561-4105-9966-732ED591BFA6}" destId="{1F463908-E2CB-4536-AEFC-96B1F6179331}" srcOrd="1" destOrd="0" presId="urn:microsoft.com/office/officeart/2005/8/layout/hierarchy1"/>
    <dgm:cxn modelId="{0785FF61-58A0-4C7A-8EFB-BE4B6CE9D3D9}" type="presParOf" srcId="{02DE423B-91A2-4B50-814E-E2BBD46EC71D}" destId="{DB33638F-CFAC-4CCE-8285-A757EB6455E9}" srcOrd="2" destOrd="0" presId="urn:microsoft.com/office/officeart/2005/8/layout/hierarchy1"/>
    <dgm:cxn modelId="{71CC3B56-2B9D-4EB6-BF4A-28F8CF7D64B5}" type="presParOf" srcId="{02DE423B-91A2-4B50-814E-E2BBD46EC71D}" destId="{677240D5-4990-4926-B98D-30E40C64CF49}" srcOrd="3" destOrd="0" presId="urn:microsoft.com/office/officeart/2005/8/layout/hierarchy1"/>
    <dgm:cxn modelId="{FAE240AF-7433-4195-BA44-C8EFF31BE613}" type="presParOf" srcId="{677240D5-4990-4926-B98D-30E40C64CF49}" destId="{18CDB10B-5732-4831-B9F8-8EBC3733A437}" srcOrd="0" destOrd="0" presId="urn:microsoft.com/office/officeart/2005/8/layout/hierarchy1"/>
    <dgm:cxn modelId="{A0FC6CB6-E9D3-4DB4-A631-0261A88122A6}" type="presParOf" srcId="{18CDB10B-5732-4831-B9F8-8EBC3733A437}" destId="{12C57F26-4B70-4EB8-A5D3-765168C82D26}" srcOrd="0" destOrd="0" presId="urn:microsoft.com/office/officeart/2005/8/layout/hierarchy1"/>
    <dgm:cxn modelId="{54CE9B82-F484-44A7-A1EA-AC0C497E0AE8}" type="presParOf" srcId="{18CDB10B-5732-4831-B9F8-8EBC3733A437}" destId="{2567F611-02EF-4607-873D-29BEB99312C4}" srcOrd="1" destOrd="0" presId="urn:microsoft.com/office/officeart/2005/8/layout/hierarchy1"/>
    <dgm:cxn modelId="{42727975-58C5-452F-A228-7F7199F9FBB7}" type="presParOf" srcId="{677240D5-4990-4926-B98D-30E40C64CF49}" destId="{AE0B7DE0-F737-4779-ADA7-EC3CD7488B3F}" srcOrd="1" destOrd="0" presId="urn:microsoft.com/office/officeart/2005/8/layout/hierarchy1"/>
    <dgm:cxn modelId="{25E10A74-B404-405A-8238-7B388D8C0F73}" type="presParOf" srcId="{02DE423B-91A2-4B50-814E-E2BBD46EC71D}" destId="{6F357886-9D36-4C6A-95F3-5DFAD1C0DE2A}" srcOrd="4" destOrd="0" presId="urn:microsoft.com/office/officeart/2005/8/layout/hierarchy1"/>
    <dgm:cxn modelId="{7F16B5AF-62D3-4CEA-A74A-299EF87C76EE}" type="presParOf" srcId="{02DE423B-91A2-4B50-814E-E2BBD46EC71D}" destId="{D3A0DB30-C944-455C-BF42-C389C8E3F6F2}" srcOrd="5" destOrd="0" presId="urn:microsoft.com/office/officeart/2005/8/layout/hierarchy1"/>
    <dgm:cxn modelId="{46AF3235-9D5E-47E7-B94C-46898C3CFE02}" type="presParOf" srcId="{D3A0DB30-C944-455C-BF42-C389C8E3F6F2}" destId="{FF9D6834-9A05-4CE4-A917-8CBC3554EAB5}" srcOrd="0" destOrd="0" presId="urn:microsoft.com/office/officeart/2005/8/layout/hierarchy1"/>
    <dgm:cxn modelId="{8C53D419-2698-4913-A381-C875AE47A221}" type="presParOf" srcId="{FF9D6834-9A05-4CE4-A917-8CBC3554EAB5}" destId="{50C49719-3D17-4BC8-AEAD-F46936DEB143}" srcOrd="0" destOrd="0" presId="urn:microsoft.com/office/officeart/2005/8/layout/hierarchy1"/>
    <dgm:cxn modelId="{8A66E20C-9C2E-4BFF-B727-AA01A5C4F885}" type="presParOf" srcId="{FF9D6834-9A05-4CE4-A917-8CBC3554EAB5}" destId="{1465F9D1-3F3D-419D-8C66-4158B905FCE4}" srcOrd="1" destOrd="0" presId="urn:microsoft.com/office/officeart/2005/8/layout/hierarchy1"/>
    <dgm:cxn modelId="{24D79139-7A0C-4938-AD19-F0A5FA5BE0EB}" type="presParOf" srcId="{D3A0DB30-C944-455C-BF42-C389C8E3F6F2}" destId="{DD83FB7A-AE1B-4EDC-BE0A-A056C21BE77A}" srcOrd="1" destOrd="0" presId="urn:microsoft.com/office/officeart/2005/8/layout/hierarchy1"/>
    <dgm:cxn modelId="{FF091267-1061-4FE3-8C14-27A69E1470EB}" type="presParOf" srcId="{02DE423B-91A2-4B50-814E-E2BBD46EC71D}" destId="{711692B0-0F80-42BD-9812-0444641EAB87}" srcOrd="6" destOrd="0" presId="urn:microsoft.com/office/officeart/2005/8/layout/hierarchy1"/>
    <dgm:cxn modelId="{4DA89384-F464-4337-8E84-0192FA5A95A7}" type="presParOf" srcId="{02DE423B-91A2-4B50-814E-E2BBD46EC71D}" destId="{8FEEAEA3-5650-4FF5-B2F0-A5865245D8EA}" srcOrd="7" destOrd="0" presId="urn:microsoft.com/office/officeart/2005/8/layout/hierarchy1"/>
    <dgm:cxn modelId="{7B9DFF60-54BE-433E-BD89-0B8452FEC9E5}" type="presParOf" srcId="{8FEEAEA3-5650-4FF5-B2F0-A5865245D8EA}" destId="{24D8BC17-7FD3-432F-8750-D17B4B38C0B1}" srcOrd="0" destOrd="0" presId="urn:microsoft.com/office/officeart/2005/8/layout/hierarchy1"/>
    <dgm:cxn modelId="{CBE0C4C5-E697-4B0F-8204-C917DF1AD3AE}" type="presParOf" srcId="{24D8BC17-7FD3-432F-8750-D17B4B38C0B1}" destId="{AFB2EA1C-1669-4CD0-A15A-374957D97C2A}" srcOrd="0" destOrd="0" presId="urn:microsoft.com/office/officeart/2005/8/layout/hierarchy1"/>
    <dgm:cxn modelId="{220D1A23-9B94-4E40-A72E-6D07504BEB2D}" type="presParOf" srcId="{24D8BC17-7FD3-432F-8750-D17B4B38C0B1}" destId="{95DE3365-1D7D-4C19-BB3E-B2BDA29862F2}" srcOrd="1" destOrd="0" presId="urn:microsoft.com/office/officeart/2005/8/layout/hierarchy1"/>
    <dgm:cxn modelId="{887E898F-428D-4435-9C1E-9FEF30D674E1}" type="presParOf" srcId="{8FEEAEA3-5650-4FF5-B2F0-A5865245D8EA}" destId="{1A274336-EFE7-493C-B15E-6DD3D6DB3B50}" srcOrd="1" destOrd="0" presId="urn:microsoft.com/office/officeart/2005/8/layout/hierarchy1"/>
  </dgm:cxnLst>
  <dgm:bg/>
  <dgm:whole/>
</dgm:dataModel>
</file>

<file path=ppt/diagrams/data29.xml><?xml version="1.0" encoding="utf-8"?>
<dgm:dataModel xmlns:dgm="http://schemas.openxmlformats.org/drawingml/2006/diagram" xmlns:a="http://schemas.openxmlformats.org/drawingml/2006/main">
  <dgm:ptLst>
    <dgm:pt modelId="{2B9E011C-2105-48DE-A83F-44EF330E8869}"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ru-RU"/>
        </a:p>
      </dgm:t>
    </dgm:pt>
    <dgm:pt modelId="{5B238F8F-136C-4BF9-BF25-918DBCA3F689}">
      <dgm:prSet phldrT="[Текст]"/>
      <dgm:spPr>
        <a:solidFill>
          <a:srgbClr val="00B0F0"/>
        </a:solidFill>
      </dgm:spPr>
      <dgm:t>
        <a:bodyPr/>
        <a:lstStyle/>
        <a:p>
          <a:r>
            <a:rPr lang="ru-RU" dirty="0" smtClean="0">
              <a:solidFill>
                <a:schemeClr val="bg1"/>
              </a:solidFill>
            </a:rPr>
            <a:t>«Неклассифицированное поступление» с типом «НКБ» в статусе «Зарегистрировано» («003») или «Уточнен» («900»), или «Возвращено отправителю» («901»); </a:t>
          </a:r>
          <a:endParaRPr lang="ru-RU" dirty="0">
            <a:solidFill>
              <a:schemeClr val="bg1"/>
            </a:solidFill>
          </a:endParaRPr>
        </a:p>
      </dgm:t>
    </dgm:pt>
    <dgm:pt modelId="{D96DE6DF-1DEC-4009-90B1-D62F1C5BBB24}" type="parTrans" cxnId="{868B3DBA-3E60-4C49-8631-4826303A9212}">
      <dgm:prSet/>
      <dgm:spPr/>
      <dgm:t>
        <a:bodyPr/>
        <a:lstStyle/>
        <a:p>
          <a:endParaRPr lang="ru-RU"/>
        </a:p>
      </dgm:t>
    </dgm:pt>
    <dgm:pt modelId="{7F4EEE3C-6BB8-4295-A881-B7003C6DBF47}" type="sibTrans" cxnId="{868B3DBA-3E60-4C49-8631-4826303A9212}">
      <dgm:prSet/>
      <dgm:spPr/>
      <dgm:t>
        <a:bodyPr/>
        <a:lstStyle/>
        <a:p>
          <a:endParaRPr lang="ru-RU"/>
        </a:p>
      </dgm:t>
    </dgm:pt>
    <dgm:pt modelId="{0AAF5729-C12F-4D09-ACF7-81D1E86C6DC9}">
      <dgm:prSet/>
      <dgm:spPr>
        <a:solidFill>
          <a:srgbClr val="00B0F0"/>
        </a:solidFill>
      </dgm:spPr>
      <dgm:t>
        <a:bodyPr/>
        <a:lstStyle/>
        <a:p>
          <a:r>
            <a:rPr lang="ru-RU" dirty="0" smtClean="0">
              <a:solidFill>
                <a:schemeClr val="bg1"/>
              </a:solidFill>
            </a:rPr>
            <a:t>«Платежное поручение» с типом «ЭДИ» (имеющий связь с документом «Заявка на прочие перечисления со счетов УФК») в статусе «Выверено» («460») или «Исполнено» («999»); </a:t>
          </a:r>
        </a:p>
      </dgm:t>
    </dgm:pt>
    <dgm:pt modelId="{D218DC10-2352-41B7-A028-31800929010E}" type="parTrans" cxnId="{79E3089B-AB92-4575-83FA-EAC149254D6B}">
      <dgm:prSet/>
      <dgm:spPr/>
      <dgm:t>
        <a:bodyPr/>
        <a:lstStyle/>
        <a:p>
          <a:endParaRPr lang="ru-RU"/>
        </a:p>
      </dgm:t>
    </dgm:pt>
    <dgm:pt modelId="{67A93094-8464-44BB-A089-721A2A817BD6}" type="sibTrans" cxnId="{79E3089B-AB92-4575-83FA-EAC149254D6B}">
      <dgm:prSet/>
      <dgm:spPr/>
      <dgm:t>
        <a:bodyPr/>
        <a:lstStyle/>
        <a:p>
          <a:endParaRPr lang="ru-RU"/>
        </a:p>
      </dgm:t>
    </dgm:pt>
    <dgm:pt modelId="{FD8F23C0-51C5-45D7-8AFF-C35C865E446F}">
      <dgm:prSet/>
      <dgm:spPr>
        <a:solidFill>
          <a:srgbClr val="00B0F0"/>
        </a:solidFill>
      </dgm:spPr>
      <dgm:t>
        <a:bodyPr/>
        <a:lstStyle/>
        <a:p>
          <a:r>
            <a:rPr lang="ru-RU" dirty="0" smtClean="0">
              <a:solidFill>
                <a:schemeClr val="bg1"/>
              </a:solidFill>
            </a:rPr>
            <a:t>«Платежное поручение» с типом «ЭДВ» в статусе «Проверено» («002») или «Исполнено» («999»); </a:t>
          </a:r>
        </a:p>
      </dgm:t>
    </dgm:pt>
    <dgm:pt modelId="{A8F97451-7877-4B8D-86CB-A4F3B3917F6E}" type="parTrans" cxnId="{5CDA269E-7427-49C2-9834-53BA699B11D8}">
      <dgm:prSet/>
      <dgm:spPr/>
      <dgm:t>
        <a:bodyPr/>
        <a:lstStyle/>
        <a:p>
          <a:endParaRPr lang="ru-RU"/>
        </a:p>
      </dgm:t>
    </dgm:pt>
    <dgm:pt modelId="{251DD77D-D0FA-4913-986B-24199F5787A6}" type="sibTrans" cxnId="{5CDA269E-7427-49C2-9834-53BA699B11D8}">
      <dgm:prSet/>
      <dgm:spPr/>
      <dgm:t>
        <a:bodyPr/>
        <a:lstStyle/>
        <a:p>
          <a:endParaRPr lang="ru-RU"/>
        </a:p>
      </dgm:t>
    </dgm:pt>
    <dgm:pt modelId="{811F6076-AB65-418C-AC99-7487CD970203}">
      <dgm:prSet/>
      <dgm:spPr>
        <a:solidFill>
          <a:srgbClr val="00B0F0"/>
        </a:solidFill>
      </dgm:spPr>
      <dgm:t>
        <a:bodyPr/>
        <a:lstStyle/>
        <a:p>
          <a:r>
            <a:rPr lang="ru-RU" dirty="0" smtClean="0">
              <a:solidFill>
                <a:schemeClr val="bg1"/>
              </a:solidFill>
            </a:rPr>
            <a:t>«Уведомление об уточнении операций клиентов» с типом «УУН» в статусе «Исполнено» («999»). </a:t>
          </a:r>
        </a:p>
      </dgm:t>
    </dgm:pt>
    <dgm:pt modelId="{531F8C1F-8C8F-4421-A4CC-8BDE8027266A}" type="parTrans" cxnId="{3253B44A-285B-44D6-BF9A-5579C5AC9B1B}">
      <dgm:prSet/>
      <dgm:spPr/>
      <dgm:t>
        <a:bodyPr/>
        <a:lstStyle/>
        <a:p>
          <a:endParaRPr lang="ru-RU"/>
        </a:p>
      </dgm:t>
    </dgm:pt>
    <dgm:pt modelId="{DDD220C6-4DB0-4E45-9CF6-F0E81D8AB1B6}" type="sibTrans" cxnId="{3253B44A-285B-44D6-BF9A-5579C5AC9B1B}">
      <dgm:prSet/>
      <dgm:spPr/>
      <dgm:t>
        <a:bodyPr/>
        <a:lstStyle/>
        <a:p>
          <a:endParaRPr lang="ru-RU"/>
        </a:p>
      </dgm:t>
    </dgm:pt>
    <dgm:pt modelId="{7004FB89-295A-4C0B-94C1-53EDB5315B04}" type="pres">
      <dgm:prSet presAssocID="{2B9E011C-2105-48DE-A83F-44EF330E8869}" presName="matrix" presStyleCnt="0">
        <dgm:presLayoutVars>
          <dgm:chMax val="1"/>
          <dgm:dir/>
          <dgm:resizeHandles val="exact"/>
        </dgm:presLayoutVars>
      </dgm:prSet>
      <dgm:spPr/>
      <dgm:t>
        <a:bodyPr/>
        <a:lstStyle/>
        <a:p>
          <a:endParaRPr lang="ru-RU"/>
        </a:p>
      </dgm:t>
    </dgm:pt>
    <dgm:pt modelId="{EFFF7956-0D63-44DB-B17C-9C031CE0C93F}" type="pres">
      <dgm:prSet presAssocID="{2B9E011C-2105-48DE-A83F-44EF330E8869}" presName="diamond" presStyleLbl="bgShp" presStyleIdx="0" presStyleCnt="1" custScaleX="113626"/>
      <dgm:spPr>
        <a:solidFill>
          <a:schemeClr val="accent2">
            <a:lumMod val="40000"/>
            <a:lumOff val="60000"/>
          </a:schemeClr>
        </a:solidFill>
      </dgm:spPr>
    </dgm:pt>
    <dgm:pt modelId="{365A3FEF-22CC-44DC-9C7F-2AE0BD473EB1}" type="pres">
      <dgm:prSet presAssocID="{2B9E011C-2105-48DE-A83F-44EF330E8869}" presName="quad1" presStyleLbl="node1" presStyleIdx="0" presStyleCnt="4" custScaleX="105407" custScaleY="105966">
        <dgm:presLayoutVars>
          <dgm:chMax val="0"/>
          <dgm:chPref val="0"/>
          <dgm:bulletEnabled val="1"/>
        </dgm:presLayoutVars>
      </dgm:prSet>
      <dgm:spPr/>
      <dgm:t>
        <a:bodyPr/>
        <a:lstStyle/>
        <a:p>
          <a:endParaRPr lang="ru-RU"/>
        </a:p>
      </dgm:t>
    </dgm:pt>
    <dgm:pt modelId="{DDDE115A-51A6-4886-8879-2CB2A7F4DF7F}" type="pres">
      <dgm:prSet presAssocID="{2B9E011C-2105-48DE-A83F-44EF330E8869}" presName="quad2" presStyleLbl="node1" presStyleIdx="1" presStyleCnt="4" custScaleX="105407" custScaleY="105966">
        <dgm:presLayoutVars>
          <dgm:chMax val="0"/>
          <dgm:chPref val="0"/>
          <dgm:bulletEnabled val="1"/>
        </dgm:presLayoutVars>
      </dgm:prSet>
      <dgm:spPr/>
      <dgm:t>
        <a:bodyPr/>
        <a:lstStyle/>
        <a:p>
          <a:endParaRPr lang="ru-RU"/>
        </a:p>
      </dgm:t>
    </dgm:pt>
    <dgm:pt modelId="{4192F8D0-5F02-4366-8A16-BB0B3A35A3F5}" type="pres">
      <dgm:prSet presAssocID="{2B9E011C-2105-48DE-A83F-44EF330E8869}" presName="quad3" presStyleLbl="node1" presStyleIdx="2" presStyleCnt="4" custScaleX="105407" custScaleY="105966">
        <dgm:presLayoutVars>
          <dgm:chMax val="0"/>
          <dgm:chPref val="0"/>
          <dgm:bulletEnabled val="1"/>
        </dgm:presLayoutVars>
      </dgm:prSet>
      <dgm:spPr/>
      <dgm:t>
        <a:bodyPr/>
        <a:lstStyle/>
        <a:p>
          <a:endParaRPr lang="ru-RU"/>
        </a:p>
      </dgm:t>
    </dgm:pt>
    <dgm:pt modelId="{6BD6D2FB-E587-4792-9FA6-033ADF266893}" type="pres">
      <dgm:prSet presAssocID="{2B9E011C-2105-48DE-A83F-44EF330E8869}" presName="quad4" presStyleLbl="node1" presStyleIdx="3" presStyleCnt="4" custScaleX="105407" custScaleY="105966">
        <dgm:presLayoutVars>
          <dgm:chMax val="0"/>
          <dgm:chPref val="0"/>
          <dgm:bulletEnabled val="1"/>
        </dgm:presLayoutVars>
      </dgm:prSet>
      <dgm:spPr/>
      <dgm:t>
        <a:bodyPr/>
        <a:lstStyle/>
        <a:p>
          <a:endParaRPr lang="ru-RU"/>
        </a:p>
      </dgm:t>
    </dgm:pt>
  </dgm:ptLst>
  <dgm:cxnLst>
    <dgm:cxn modelId="{638EC973-E7F6-4CF7-95A9-1C1F887ED96D}" type="presOf" srcId="{FD8F23C0-51C5-45D7-8AFF-C35C865E446F}" destId="{4192F8D0-5F02-4366-8A16-BB0B3A35A3F5}" srcOrd="0" destOrd="0" presId="urn:microsoft.com/office/officeart/2005/8/layout/matrix3"/>
    <dgm:cxn modelId="{5CDA269E-7427-49C2-9834-53BA699B11D8}" srcId="{2B9E011C-2105-48DE-A83F-44EF330E8869}" destId="{FD8F23C0-51C5-45D7-8AFF-C35C865E446F}" srcOrd="2" destOrd="0" parTransId="{A8F97451-7877-4B8D-86CB-A4F3B3917F6E}" sibTransId="{251DD77D-D0FA-4913-986B-24199F5787A6}"/>
    <dgm:cxn modelId="{4AE0DEF8-60AB-4156-812F-D44DE7EA06B0}" type="presOf" srcId="{5B238F8F-136C-4BF9-BF25-918DBCA3F689}" destId="{365A3FEF-22CC-44DC-9C7F-2AE0BD473EB1}" srcOrd="0" destOrd="0" presId="urn:microsoft.com/office/officeart/2005/8/layout/matrix3"/>
    <dgm:cxn modelId="{79E3089B-AB92-4575-83FA-EAC149254D6B}" srcId="{2B9E011C-2105-48DE-A83F-44EF330E8869}" destId="{0AAF5729-C12F-4D09-ACF7-81D1E86C6DC9}" srcOrd="1" destOrd="0" parTransId="{D218DC10-2352-41B7-A028-31800929010E}" sibTransId="{67A93094-8464-44BB-A089-721A2A817BD6}"/>
    <dgm:cxn modelId="{868B3DBA-3E60-4C49-8631-4826303A9212}" srcId="{2B9E011C-2105-48DE-A83F-44EF330E8869}" destId="{5B238F8F-136C-4BF9-BF25-918DBCA3F689}" srcOrd="0" destOrd="0" parTransId="{D96DE6DF-1DEC-4009-90B1-D62F1C5BBB24}" sibTransId="{7F4EEE3C-6BB8-4295-A881-B7003C6DBF47}"/>
    <dgm:cxn modelId="{73ACFC99-5ECA-4775-B804-34E9F074CD3D}" type="presOf" srcId="{0AAF5729-C12F-4D09-ACF7-81D1E86C6DC9}" destId="{DDDE115A-51A6-4886-8879-2CB2A7F4DF7F}" srcOrd="0" destOrd="0" presId="urn:microsoft.com/office/officeart/2005/8/layout/matrix3"/>
    <dgm:cxn modelId="{3253B44A-285B-44D6-BF9A-5579C5AC9B1B}" srcId="{2B9E011C-2105-48DE-A83F-44EF330E8869}" destId="{811F6076-AB65-418C-AC99-7487CD970203}" srcOrd="3" destOrd="0" parTransId="{531F8C1F-8C8F-4421-A4CC-8BDE8027266A}" sibTransId="{DDD220C6-4DB0-4E45-9CF6-F0E81D8AB1B6}"/>
    <dgm:cxn modelId="{6D11B4FA-2AAD-4287-A29D-15315064CDEB}" type="presOf" srcId="{2B9E011C-2105-48DE-A83F-44EF330E8869}" destId="{7004FB89-295A-4C0B-94C1-53EDB5315B04}" srcOrd="0" destOrd="0" presId="urn:microsoft.com/office/officeart/2005/8/layout/matrix3"/>
    <dgm:cxn modelId="{78C0E4A6-CC09-41AF-A1EA-556246C340F7}" type="presOf" srcId="{811F6076-AB65-418C-AC99-7487CD970203}" destId="{6BD6D2FB-E587-4792-9FA6-033ADF266893}" srcOrd="0" destOrd="0" presId="urn:microsoft.com/office/officeart/2005/8/layout/matrix3"/>
    <dgm:cxn modelId="{847ECD43-865E-466C-A7B1-1C9C3E3ABCAA}" type="presParOf" srcId="{7004FB89-295A-4C0B-94C1-53EDB5315B04}" destId="{EFFF7956-0D63-44DB-B17C-9C031CE0C93F}" srcOrd="0" destOrd="0" presId="urn:microsoft.com/office/officeart/2005/8/layout/matrix3"/>
    <dgm:cxn modelId="{BB74C9A5-7B88-44BC-93AD-16B0833EC055}" type="presParOf" srcId="{7004FB89-295A-4C0B-94C1-53EDB5315B04}" destId="{365A3FEF-22CC-44DC-9C7F-2AE0BD473EB1}" srcOrd="1" destOrd="0" presId="urn:microsoft.com/office/officeart/2005/8/layout/matrix3"/>
    <dgm:cxn modelId="{2D264FD6-14D7-483E-B38D-1A9C3C84A51C}" type="presParOf" srcId="{7004FB89-295A-4C0B-94C1-53EDB5315B04}" destId="{DDDE115A-51A6-4886-8879-2CB2A7F4DF7F}" srcOrd="2" destOrd="0" presId="urn:microsoft.com/office/officeart/2005/8/layout/matrix3"/>
    <dgm:cxn modelId="{D8CC5F1A-83E4-463B-857D-F847CEE8BF18}" type="presParOf" srcId="{7004FB89-295A-4C0B-94C1-53EDB5315B04}" destId="{4192F8D0-5F02-4366-8A16-BB0B3A35A3F5}" srcOrd="3" destOrd="0" presId="urn:microsoft.com/office/officeart/2005/8/layout/matrix3"/>
    <dgm:cxn modelId="{22B6AB3A-B59F-479E-9BFE-A7FD71CAF3A5}" type="presParOf" srcId="{7004FB89-295A-4C0B-94C1-53EDB5315B04}" destId="{6BD6D2FB-E587-4792-9FA6-033ADF266893}" srcOrd="4" destOrd="0" presId="urn:microsoft.com/office/officeart/2005/8/layout/matrix3"/>
  </dgm:cxnLst>
  <dgm:bg/>
  <dgm:whole/>
</dgm:dataModel>
</file>

<file path=ppt/diagrams/data3.xml><?xml version="1.0" encoding="utf-8"?>
<dgm:dataModel xmlns:dgm="http://schemas.openxmlformats.org/drawingml/2006/diagram" xmlns:a="http://schemas.openxmlformats.org/drawingml/2006/main">
  <dgm:ptLst>
    <dgm:pt modelId="{2CA9AC13-CB92-48AE-BDC3-CF866C13B9AD}" type="doc">
      <dgm:prSet loTypeId="urn:microsoft.com/office/officeart/2005/8/layout/default" loCatId="list" qsTypeId="urn:microsoft.com/office/officeart/2005/8/quickstyle/simple2" qsCatId="simple" csTypeId="urn:microsoft.com/office/officeart/2005/8/colors/accent1_2" csCatId="accent1" phldr="1"/>
      <dgm:spPr/>
      <dgm:t>
        <a:bodyPr/>
        <a:lstStyle/>
        <a:p>
          <a:endParaRPr lang="ru-RU"/>
        </a:p>
      </dgm:t>
    </dgm:pt>
    <dgm:pt modelId="{3D80CD36-C01B-4B35-80D6-7F5AEEE5F567}">
      <dgm:prSet phldrT="[Текст]"/>
      <dgm:spPr>
        <a:solidFill>
          <a:srgbClr val="00B0F0">
            <a:alpha val="41000"/>
          </a:srgbClr>
        </a:solidFill>
      </dgm:spPr>
      <dgm:t>
        <a:bodyPr/>
        <a:lstStyle/>
        <a:p>
          <a:r>
            <a:rPr lang="ru-RU" dirty="0" smtClean="0">
              <a:solidFill>
                <a:srgbClr val="FF0000"/>
              </a:solidFill>
            </a:rPr>
            <a:t>Внимание! </a:t>
          </a:r>
          <a:r>
            <a:rPr lang="ru-RU" dirty="0" smtClean="0">
              <a:solidFill>
                <a:srgbClr val="5A5A5A"/>
              </a:solidFill>
            </a:rPr>
            <a:t>В доработке речь ведется о периодическом отчете Главная книга (тип ИГК)</a:t>
          </a:r>
          <a:endParaRPr lang="ru-RU" dirty="0">
            <a:solidFill>
              <a:srgbClr val="5A5A5A"/>
            </a:solidFill>
          </a:endParaRPr>
        </a:p>
      </dgm:t>
    </dgm:pt>
    <dgm:pt modelId="{3659891B-060B-4B7F-A94A-A883CF3EB3C6}" type="parTrans" cxnId="{16047F66-7FEC-4BCE-BC7A-DC426E7D4E8E}">
      <dgm:prSet/>
      <dgm:spPr/>
      <dgm:t>
        <a:bodyPr/>
        <a:lstStyle/>
        <a:p>
          <a:endParaRPr lang="ru-RU"/>
        </a:p>
      </dgm:t>
    </dgm:pt>
    <dgm:pt modelId="{1C2D1D71-3FFD-419E-AFA9-AC3DA2417ECA}" type="sibTrans" cxnId="{16047F66-7FEC-4BCE-BC7A-DC426E7D4E8E}">
      <dgm:prSet/>
      <dgm:spPr/>
      <dgm:t>
        <a:bodyPr/>
        <a:lstStyle/>
        <a:p>
          <a:endParaRPr lang="ru-RU"/>
        </a:p>
      </dgm:t>
    </dgm:pt>
    <dgm:pt modelId="{DE76B777-27C4-4AA3-AFC8-807D08B5FECB}" type="pres">
      <dgm:prSet presAssocID="{2CA9AC13-CB92-48AE-BDC3-CF866C13B9AD}" presName="diagram" presStyleCnt="0">
        <dgm:presLayoutVars>
          <dgm:dir/>
          <dgm:resizeHandles val="exact"/>
        </dgm:presLayoutVars>
      </dgm:prSet>
      <dgm:spPr/>
      <dgm:t>
        <a:bodyPr/>
        <a:lstStyle/>
        <a:p>
          <a:endParaRPr lang="ru-RU"/>
        </a:p>
      </dgm:t>
    </dgm:pt>
    <dgm:pt modelId="{23E30B1A-F626-4F89-9BCA-1D9B456AC6FB}" type="pres">
      <dgm:prSet presAssocID="{3D80CD36-C01B-4B35-80D6-7F5AEEE5F567}" presName="node" presStyleLbl="node1" presStyleIdx="0" presStyleCnt="1" custScaleX="420966" custScaleY="78486" custLinFactNeighborY="24781">
        <dgm:presLayoutVars>
          <dgm:bulletEnabled val="1"/>
        </dgm:presLayoutVars>
      </dgm:prSet>
      <dgm:spPr>
        <a:prstGeom prst="roundRect">
          <a:avLst/>
        </a:prstGeom>
      </dgm:spPr>
      <dgm:t>
        <a:bodyPr/>
        <a:lstStyle/>
        <a:p>
          <a:endParaRPr lang="ru-RU"/>
        </a:p>
      </dgm:t>
    </dgm:pt>
  </dgm:ptLst>
  <dgm:cxnLst>
    <dgm:cxn modelId="{16047F66-7FEC-4BCE-BC7A-DC426E7D4E8E}" srcId="{2CA9AC13-CB92-48AE-BDC3-CF866C13B9AD}" destId="{3D80CD36-C01B-4B35-80D6-7F5AEEE5F567}" srcOrd="0" destOrd="0" parTransId="{3659891B-060B-4B7F-A94A-A883CF3EB3C6}" sibTransId="{1C2D1D71-3FFD-419E-AFA9-AC3DA2417ECA}"/>
    <dgm:cxn modelId="{1EFAC556-C9E1-49A3-B3D7-CC31A5157E04}" type="presOf" srcId="{3D80CD36-C01B-4B35-80D6-7F5AEEE5F567}" destId="{23E30B1A-F626-4F89-9BCA-1D9B456AC6FB}" srcOrd="0" destOrd="0" presId="urn:microsoft.com/office/officeart/2005/8/layout/default"/>
    <dgm:cxn modelId="{C313344C-9902-4281-A1C6-2B125806133B}" type="presOf" srcId="{2CA9AC13-CB92-48AE-BDC3-CF866C13B9AD}" destId="{DE76B777-27C4-4AA3-AFC8-807D08B5FECB}" srcOrd="0" destOrd="0" presId="urn:microsoft.com/office/officeart/2005/8/layout/default"/>
    <dgm:cxn modelId="{C827DC6A-B4E9-4D1B-A2CC-ED136CFFC488}" type="presParOf" srcId="{DE76B777-27C4-4AA3-AFC8-807D08B5FECB}" destId="{23E30B1A-F626-4F89-9BCA-1D9B456AC6FB}" srcOrd="0" destOrd="0" presId="urn:microsoft.com/office/officeart/2005/8/layout/default"/>
  </dgm:cxnLst>
  <dgm:bg/>
  <dgm:whole/>
</dgm:dataModel>
</file>

<file path=ppt/diagrams/data30.xml><?xml version="1.0" encoding="utf-8"?>
<dgm:dataModel xmlns:dgm="http://schemas.openxmlformats.org/drawingml/2006/diagram" xmlns:a="http://schemas.openxmlformats.org/drawingml/2006/main">
  <dgm:ptLst>
    <dgm:pt modelId="{7700F979-2D39-4015-8D2F-31D73FFF63C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2C285AC5-9B9C-4BFC-A901-F39B8B955A31}">
      <dgm:prSet phldrT="[Текст]"/>
      <dgm:spPr>
        <a:solidFill>
          <a:srgbClr val="CC3399">
            <a:alpha val="79000"/>
          </a:srgbClr>
        </a:solidFill>
        <a:ln w="38100">
          <a:solidFill>
            <a:srgbClr val="CC3399"/>
          </a:solidFill>
        </a:ln>
        <a:effectLst/>
      </dgm:spPr>
      <dgm:t>
        <a:bodyPr/>
        <a:lstStyle/>
        <a:p>
          <a:r>
            <a:rPr lang="ru-RU" dirty="0" smtClean="0"/>
            <a:t>Документ «Справка ф. 0504833» имеет связь с техническим документом «Неклассифицированное поступление» или с техническим документом «Классифицированное поступление»;</a:t>
          </a:r>
          <a:endParaRPr lang="ru-RU" dirty="0"/>
        </a:p>
      </dgm:t>
    </dgm:pt>
    <dgm:pt modelId="{7E75A55B-B2EA-479C-B56F-68B11329D338}" type="parTrans" cxnId="{FE78301B-0925-49BD-856F-BDBBC09B63A3}">
      <dgm:prSet/>
      <dgm:spPr/>
      <dgm:t>
        <a:bodyPr/>
        <a:lstStyle/>
        <a:p>
          <a:endParaRPr lang="ru-RU"/>
        </a:p>
      </dgm:t>
    </dgm:pt>
    <dgm:pt modelId="{C7B167E9-9136-495B-839E-CB2A539E55AD}" type="sibTrans" cxnId="{FE78301B-0925-49BD-856F-BDBBC09B63A3}">
      <dgm:prSet/>
      <dgm:spPr/>
      <dgm:t>
        <a:bodyPr/>
        <a:lstStyle/>
        <a:p>
          <a:endParaRPr lang="ru-RU"/>
        </a:p>
      </dgm:t>
    </dgm:pt>
    <dgm:pt modelId="{3637F152-FAC8-4166-AD5E-18E03ABD908B}">
      <dgm:prSet/>
      <dgm:spPr>
        <a:solidFill>
          <a:srgbClr val="CC3399">
            <a:alpha val="79000"/>
          </a:srgbClr>
        </a:solidFill>
        <a:ln w="38100">
          <a:solidFill>
            <a:srgbClr val="CC3399"/>
          </a:solidFill>
        </a:ln>
      </dgm:spPr>
      <dgm:t>
        <a:bodyPr/>
        <a:lstStyle/>
        <a:p>
          <a:r>
            <a:rPr lang="ru-RU" dirty="0" smtClean="0"/>
            <a:t>В документе «Справка ф. 0504833» в проводке по кредиту или дебету указан КБК НВС и технический счет с кодом «50» в первых двух разрядах.</a:t>
          </a:r>
        </a:p>
      </dgm:t>
    </dgm:pt>
    <dgm:pt modelId="{1ADFAE58-9EBE-4F39-AD85-B2A151E45793}" type="parTrans" cxnId="{3839FD37-29E4-431A-A9F3-D7AFB2EBB3A3}">
      <dgm:prSet/>
      <dgm:spPr/>
      <dgm:t>
        <a:bodyPr/>
        <a:lstStyle/>
        <a:p>
          <a:endParaRPr lang="ru-RU"/>
        </a:p>
      </dgm:t>
    </dgm:pt>
    <dgm:pt modelId="{6D3639C7-6C8A-44C4-8E4D-E57FEC090D74}" type="sibTrans" cxnId="{3839FD37-29E4-431A-A9F3-D7AFB2EBB3A3}">
      <dgm:prSet/>
      <dgm:spPr/>
      <dgm:t>
        <a:bodyPr/>
        <a:lstStyle/>
        <a:p>
          <a:endParaRPr lang="ru-RU"/>
        </a:p>
      </dgm:t>
    </dgm:pt>
    <dgm:pt modelId="{F96A763B-F38E-4DCD-9E33-E9B2AA64DDBB}" type="pres">
      <dgm:prSet presAssocID="{7700F979-2D39-4015-8D2F-31D73FFF63C3}" presName="diagram" presStyleCnt="0">
        <dgm:presLayoutVars>
          <dgm:chPref val="1"/>
          <dgm:dir/>
          <dgm:animOne val="branch"/>
          <dgm:animLvl val="lvl"/>
          <dgm:resizeHandles/>
        </dgm:presLayoutVars>
      </dgm:prSet>
      <dgm:spPr/>
      <dgm:t>
        <a:bodyPr/>
        <a:lstStyle/>
        <a:p>
          <a:endParaRPr lang="ru-RU"/>
        </a:p>
      </dgm:t>
    </dgm:pt>
    <dgm:pt modelId="{BDFBE784-58EE-4D8D-8E95-FE8F4D040D1A}" type="pres">
      <dgm:prSet presAssocID="{2C285AC5-9B9C-4BFC-A901-F39B8B955A31}" presName="root" presStyleCnt="0"/>
      <dgm:spPr/>
    </dgm:pt>
    <dgm:pt modelId="{0BFDA18E-CA91-4856-A647-FF5B35406C9F}" type="pres">
      <dgm:prSet presAssocID="{2C285AC5-9B9C-4BFC-A901-F39B8B955A31}" presName="rootComposite" presStyleCnt="0"/>
      <dgm:spPr/>
    </dgm:pt>
    <dgm:pt modelId="{1FF52BD9-A477-4FD7-8FA6-1A55C1EC1EB7}" type="pres">
      <dgm:prSet presAssocID="{2C285AC5-9B9C-4BFC-A901-F39B8B955A31}" presName="rootText" presStyleLbl="node1" presStyleIdx="0" presStyleCnt="2" custScaleX="128756" custLinFactNeighborX="5464" custLinFactNeighborY="2716"/>
      <dgm:spPr>
        <a:prstGeom prst="rect">
          <a:avLst/>
        </a:prstGeom>
      </dgm:spPr>
      <dgm:t>
        <a:bodyPr/>
        <a:lstStyle/>
        <a:p>
          <a:endParaRPr lang="ru-RU"/>
        </a:p>
      </dgm:t>
    </dgm:pt>
    <dgm:pt modelId="{49A15B2D-D505-443B-BDE7-304D5DD6828E}" type="pres">
      <dgm:prSet presAssocID="{2C285AC5-9B9C-4BFC-A901-F39B8B955A31}" presName="rootConnector" presStyleLbl="node1" presStyleIdx="0" presStyleCnt="2"/>
      <dgm:spPr/>
      <dgm:t>
        <a:bodyPr/>
        <a:lstStyle/>
        <a:p>
          <a:endParaRPr lang="ru-RU"/>
        </a:p>
      </dgm:t>
    </dgm:pt>
    <dgm:pt modelId="{861741DD-0592-4DFA-85C5-47626C1FE287}" type="pres">
      <dgm:prSet presAssocID="{2C285AC5-9B9C-4BFC-A901-F39B8B955A31}" presName="childShape" presStyleCnt="0"/>
      <dgm:spPr/>
    </dgm:pt>
    <dgm:pt modelId="{7E748E67-0EAC-4AC1-9037-4DCAA96A3146}" type="pres">
      <dgm:prSet presAssocID="{3637F152-FAC8-4166-AD5E-18E03ABD908B}" presName="root" presStyleCnt="0"/>
      <dgm:spPr/>
    </dgm:pt>
    <dgm:pt modelId="{46A823F8-8AD7-41BD-9B2A-3D4714CA2A6D}" type="pres">
      <dgm:prSet presAssocID="{3637F152-FAC8-4166-AD5E-18E03ABD908B}" presName="rootComposite" presStyleCnt="0"/>
      <dgm:spPr/>
    </dgm:pt>
    <dgm:pt modelId="{1F6E1A34-3E9E-48D5-94E4-3461DC9D858A}" type="pres">
      <dgm:prSet presAssocID="{3637F152-FAC8-4166-AD5E-18E03ABD908B}" presName="rootText" presStyleLbl="node1" presStyleIdx="1" presStyleCnt="2" custScaleX="128756" custLinFactNeighborX="-8495" custLinFactNeighborY="1419"/>
      <dgm:spPr>
        <a:prstGeom prst="rect">
          <a:avLst/>
        </a:prstGeom>
      </dgm:spPr>
      <dgm:t>
        <a:bodyPr/>
        <a:lstStyle/>
        <a:p>
          <a:endParaRPr lang="ru-RU"/>
        </a:p>
      </dgm:t>
    </dgm:pt>
    <dgm:pt modelId="{0B882BD2-5961-4707-86D5-B749B51470BE}" type="pres">
      <dgm:prSet presAssocID="{3637F152-FAC8-4166-AD5E-18E03ABD908B}" presName="rootConnector" presStyleLbl="node1" presStyleIdx="1" presStyleCnt="2"/>
      <dgm:spPr/>
      <dgm:t>
        <a:bodyPr/>
        <a:lstStyle/>
        <a:p>
          <a:endParaRPr lang="ru-RU"/>
        </a:p>
      </dgm:t>
    </dgm:pt>
    <dgm:pt modelId="{EFC96847-08A1-404F-ACEA-2DCCB5277B50}" type="pres">
      <dgm:prSet presAssocID="{3637F152-FAC8-4166-AD5E-18E03ABD908B}" presName="childShape" presStyleCnt="0"/>
      <dgm:spPr/>
    </dgm:pt>
  </dgm:ptLst>
  <dgm:cxnLst>
    <dgm:cxn modelId="{F08C0B1D-5EBF-4208-996B-61C71B350FD3}" type="presOf" srcId="{7700F979-2D39-4015-8D2F-31D73FFF63C3}" destId="{F96A763B-F38E-4DCD-9E33-E9B2AA64DDBB}" srcOrd="0" destOrd="0" presId="urn:microsoft.com/office/officeart/2005/8/layout/hierarchy3"/>
    <dgm:cxn modelId="{0F36EEF5-035B-4558-9B67-8D1149ED5599}" type="presOf" srcId="{3637F152-FAC8-4166-AD5E-18E03ABD908B}" destId="{1F6E1A34-3E9E-48D5-94E4-3461DC9D858A}" srcOrd="0" destOrd="0" presId="urn:microsoft.com/office/officeart/2005/8/layout/hierarchy3"/>
    <dgm:cxn modelId="{3839FD37-29E4-431A-A9F3-D7AFB2EBB3A3}" srcId="{7700F979-2D39-4015-8D2F-31D73FFF63C3}" destId="{3637F152-FAC8-4166-AD5E-18E03ABD908B}" srcOrd="1" destOrd="0" parTransId="{1ADFAE58-9EBE-4F39-AD85-B2A151E45793}" sibTransId="{6D3639C7-6C8A-44C4-8E4D-E57FEC090D74}"/>
    <dgm:cxn modelId="{FE78301B-0925-49BD-856F-BDBBC09B63A3}" srcId="{7700F979-2D39-4015-8D2F-31D73FFF63C3}" destId="{2C285AC5-9B9C-4BFC-A901-F39B8B955A31}" srcOrd="0" destOrd="0" parTransId="{7E75A55B-B2EA-479C-B56F-68B11329D338}" sibTransId="{C7B167E9-9136-495B-839E-CB2A539E55AD}"/>
    <dgm:cxn modelId="{5F879AED-2AEE-4F4C-8A04-3017AF0E725F}" type="presOf" srcId="{2C285AC5-9B9C-4BFC-A901-F39B8B955A31}" destId="{1FF52BD9-A477-4FD7-8FA6-1A55C1EC1EB7}" srcOrd="0" destOrd="0" presId="urn:microsoft.com/office/officeart/2005/8/layout/hierarchy3"/>
    <dgm:cxn modelId="{25275727-13A2-4CCD-87F3-7CF572891572}" type="presOf" srcId="{2C285AC5-9B9C-4BFC-A901-F39B8B955A31}" destId="{49A15B2D-D505-443B-BDE7-304D5DD6828E}" srcOrd="1" destOrd="0" presId="urn:microsoft.com/office/officeart/2005/8/layout/hierarchy3"/>
    <dgm:cxn modelId="{842AAF26-B3CF-4A88-A5AE-3D9E3C577620}" type="presOf" srcId="{3637F152-FAC8-4166-AD5E-18E03ABD908B}" destId="{0B882BD2-5961-4707-86D5-B749B51470BE}" srcOrd="1" destOrd="0" presId="urn:microsoft.com/office/officeart/2005/8/layout/hierarchy3"/>
    <dgm:cxn modelId="{BD56DE99-45D8-45E4-A18F-B17E65C2BB10}" type="presParOf" srcId="{F96A763B-F38E-4DCD-9E33-E9B2AA64DDBB}" destId="{BDFBE784-58EE-4D8D-8E95-FE8F4D040D1A}" srcOrd="0" destOrd="0" presId="urn:microsoft.com/office/officeart/2005/8/layout/hierarchy3"/>
    <dgm:cxn modelId="{8023E83B-C93D-4A92-B019-CBD267633765}" type="presParOf" srcId="{BDFBE784-58EE-4D8D-8E95-FE8F4D040D1A}" destId="{0BFDA18E-CA91-4856-A647-FF5B35406C9F}" srcOrd="0" destOrd="0" presId="urn:microsoft.com/office/officeart/2005/8/layout/hierarchy3"/>
    <dgm:cxn modelId="{44E9EFD7-863C-410F-9D81-ECB4B5C3ECE1}" type="presParOf" srcId="{0BFDA18E-CA91-4856-A647-FF5B35406C9F}" destId="{1FF52BD9-A477-4FD7-8FA6-1A55C1EC1EB7}" srcOrd="0" destOrd="0" presId="urn:microsoft.com/office/officeart/2005/8/layout/hierarchy3"/>
    <dgm:cxn modelId="{2FF32464-9C65-4379-A6EF-F4F93BD9A609}" type="presParOf" srcId="{0BFDA18E-CA91-4856-A647-FF5B35406C9F}" destId="{49A15B2D-D505-443B-BDE7-304D5DD6828E}" srcOrd="1" destOrd="0" presId="urn:microsoft.com/office/officeart/2005/8/layout/hierarchy3"/>
    <dgm:cxn modelId="{21413C4F-4D22-4BB0-978F-B84D3E0057ED}" type="presParOf" srcId="{BDFBE784-58EE-4D8D-8E95-FE8F4D040D1A}" destId="{861741DD-0592-4DFA-85C5-47626C1FE287}" srcOrd="1" destOrd="0" presId="urn:microsoft.com/office/officeart/2005/8/layout/hierarchy3"/>
    <dgm:cxn modelId="{AA3EAD88-6566-47E5-A77B-544C0671AC39}" type="presParOf" srcId="{F96A763B-F38E-4DCD-9E33-E9B2AA64DDBB}" destId="{7E748E67-0EAC-4AC1-9037-4DCAA96A3146}" srcOrd="1" destOrd="0" presId="urn:microsoft.com/office/officeart/2005/8/layout/hierarchy3"/>
    <dgm:cxn modelId="{EE1EE8CB-18A5-447C-899B-5FCBECEDB8E7}" type="presParOf" srcId="{7E748E67-0EAC-4AC1-9037-4DCAA96A3146}" destId="{46A823F8-8AD7-41BD-9B2A-3D4714CA2A6D}" srcOrd="0" destOrd="0" presId="urn:microsoft.com/office/officeart/2005/8/layout/hierarchy3"/>
    <dgm:cxn modelId="{A8FA163C-8194-4F45-8D6B-5CD9BF26107A}" type="presParOf" srcId="{46A823F8-8AD7-41BD-9B2A-3D4714CA2A6D}" destId="{1F6E1A34-3E9E-48D5-94E4-3461DC9D858A}" srcOrd="0" destOrd="0" presId="urn:microsoft.com/office/officeart/2005/8/layout/hierarchy3"/>
    <dgm:cxn modelId="{2F4F1A50-0252-4FC9-9D98-F545F5E52632}" type="presParOf" srcId="{46A823F8-8AD7-41BD-9B2A-3D4714CA2A6D}" destId="{0B882BD2-5961-4707-86D5-B749B51470BE}" srcOrd="1" destOrd="0" presId="urn:microsoft.com/office/officeart/2005/8/layout/hierarchy3"/>
    <dgm:cxn modelId="{01CD7A5A-3EC5-4A5F-9ED8-8A17AFEA6A49}" type="presParOf" srcId="{7E748E67-0EAC-4AC1-9037-4DCAA96A3146}" destId="{EFC96847-08A1-404F-ACEA-2DCCB5277B50}" srcOrd="1" destOrd="0" presId="urn:microsoft.com/office/officeart/2005/8/layout/hierarchy3"/>
  </dgm:cxnLst>
  <dgm:bg/>
  <dgm:whole/>
</dgm:dataModel>
</file>

<file path=ppt/diagrams/data31.xml><?xml version="1.0" encoding="utf-8"?>
<dgm:dataModel xmlns:dgm="http://schemas.openxmlformats.org/drawingml/2006/diagram" xmlns:a="http://schemas.openxmlformats.org/drawingml/2006/main">
  <dgm:ptLst>
    <dgm:pt modelId="{EE677C83-B8FD-4FC2-98C3-90EF51908648}"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1F462EA0-09DF-49F2-9232-2DFCFB781517}">
      <dgm:prSet phldrT="[Текст]" custT="1"/>
      <dgm:spPr>
        <a:solidFill>
          <a:srgbClr val="6600CC">
            <a:alpha val="80000"/>
          </a:srgbClr>
        </a:solidFill>
        <a:ln>
          <a:solidFill>
            <a:srgbClr val="6600CC"/>
          </a:solidFill>
        </a:ln>
      </dgm:spPr>
      <dgm:t>
        <a:bodyPr/>
        <a:lstStyle/>
        <a:p>
          <a:r>
            <a:rPr lang="ru-RU" sz="2000" b="1" dirty="0" smtClean="0"/>
            <a:t>Отражение документ «Справка ф. 0504833» в отчете «Ведомость учета невыясненных поступлений по счету (ф. 0531853)»</a:t>
          </a:r>
          <a:endParaRPr lang="ru-RU" sz="2000" dirty="0"/>
        </a:p>
      </dgm:t>
    </dgm:pt>
    <dgm:pt modelId="{A57CCF6F-1FC3-44FB-9068-A4AA01E9A1BC}" type="parTrans" cxnId="{DDA2B441-FB70-4F20-A74E-741B3063BFB6}">
      <dgm:prSet/>
      <dgm:spPr/>
      <dgm:t>
        <a:bodyPr/>
        <a:lstStyle/>
        <a:p>
          <a:endParaRPr lang="ru-RU"/>
        </a:p>
      </dgm:t>
    </dgm:pt>
    <dgm:pt modelId="{004C1A11-505B-49B6-805D-47313F5856A8}" type="sibTrans" cxnId="{DDA2B441-FB70-4F20-A74E-741B3063BFB6}">
      <dgm:prSet/>
      <dgm:spPr/>
      <dgm:t>
        <a:bodyPr/>
        <a:lstStyle/>
        <a:p>
          <a:endParaRPr lang="ru-RU"/>
        </a:p>
      </dgm:t>
    </dgm:pt>
    <dgm:pt modelId="{69AA5EA6-E583-42E3-BDE9-6DF4E788E12E}">
      <dgm:prSet phldrT="[Текст]" custT="1"/>
      <dgm:spPr>
        <a:solidFill>
          <a:srgbClr val="6600CC">
            <a:alpha val="24000"/>
          </a:srgbClr>
        </a:solidFill>
        <a:ln>
          <a:solidFill>
            <a:srgbClr val="6600CC"/>
          </a:solidFill>
        </a:ln>
      </dgm:spPr>
      <dgm:t>
        <a:bodyPr/>
        <a:lstStyle/>
        <a:p>
          <a:r>
            <a:rPr lang="ru-RU" sz="1800" dirty="0" smtClean="0"/>
            <a:t>Реквизиты документа «Справка ф. 0504833» должны отражаться в графах 3, 4, 5, 9, 10, 11 отчета соответственно. В 4 графе отчета выводится номер, который указан в документе «Справка ф. 0504833»</a:t>
          </a:r>
          <a:endParaRPr lang="ru-RU" sz="1800" dirty="0"/>
        </a:p>
      </dgm:t>
    </dgm:pt>
    <dgm:pt modelId="{615D38A1-6954-4297-ABEF-3B1F061CD39C}" type="parTrans" cxnId="{2090F69C-B753-4C2D-BCAB-DCC7CAF04CA7}">
      <dgm:prSet/>
      <dgm:spPr/>
      <dgm:t>
        <a:bodyPr/>
        <a:lstStyle/>
        <a:p>
          <a:endParaRPr lang="ru-RU"/>
        </a:p>
      </dgm:t>
    </dgm:pt>
    <dgm:pt modelId="{88CD37F2-B5B3-4D8F-BA7C-4A22B9F821BC}" type="sibTrans" cxnId="{2090F69C-B753-4C2D-BCAB-DCC7CAF04CA7}">
      <dgm:prSet/>
      <dgm:spPr/>
      <dgm:t>
        <a:bodyPr/>
        <a:lstStyle/>
        <a:p>
          <a:endParaRPr lang="ru-RU"/>
        </a:p>
      </dgm:t>
    </dgm:pt>
    <dgm:pt modelId="{EDE671C6-DF7C-41F8-84F2-DC6021B433DA}" type="pres">
      <dgm:prSet presAssocID="{EE677C83-B8FD-4FC2-98C3-90EF51908648}" presName="Name0" presStyleCnt="0">
        <dgm:presLayoutVars>
          <dgm:dir/>
          <dgm:animLvl val="lvl"/>
          <dgm:resizeHandles val="exact"/>
        </dgm:presLayoutVars>
      </dgm:prSet>
      <dgm:spPr/>
      <dgm:t>
        <a:bodyPr/>
        <a:lstStyle/>
        <a:p>
          <a:endParaRPr lang="ru-RU"/>
        </a:p>
      </dgm:t>
    </dgm:pt>
    <dgm:pt modelId="{C156299D-775C-49C3-BD7F-53E0D82F18F6}" type="pres">
      <dgm:prSet presAssocID="{1F462EA0-09DF-49F2-9232-2DFCFB781517}" presName="composite" presStyleCnt="0"/>
      <dgm:spPr/>
    </dgm:pt>
    <dgm:pt modelId="{61E6B094-8584-4719-B35D-82C8828225E8}" type="pres">
      <dgm:prSet presAssocID="{1F462EA0-09DF-49F2-9232-2DFCFB781517}" presName="parTx" presStyleLbl="alignNode1" presStyleIdx="0" presStyleCnt="1">
        <dgm:presLayoutVars>
          <dgm:chMax val="0"/>
          <dgm:chPref val="0"/>
          <dgm:bulletEnabled val="1"/>
        </dgm:presLayoutVars>
      </dgm:prSet>
      <dgm:spPr/>
      <dgm:t>
        <a:bodyPr/>
        <a:lstStyle/>
        <a:p>
          <a:endParaRPr lang="ru-RU"/>
        </a:p>
      </dgm:t>
    </dgm:pt>
    <dgm:pt modelId="{7D028747-172B-4997-A64A-F511254EF470}" type="pres">
      <dgm:prSet presAssocID="{1F462EA0-09DF-49F2-9232-2DFCFB781517}" presName="desTx" presStyleLbl="alignAccFollowNode1" presStyleIdx="0" presStyleCnt="1" custScaleY="82113">
        <dgm:presLayoutVars>
          <dgm:bulletEnabled val="1"/>
        </dgm:presLayoutVars>
      </dgm:prSet>
      <dgm:spPr/>
      <dgm:t>
        <a:bodyPr/>
        <a:lstStyle/>
        <a:p>
          <a:endParaRPr lang="ru-RU"/>
        </a:p>
      </dgm:t>
    </dgm:pt>
  </dgm:ptLst>
  <dgm:cxnLst>
    <dgm:cxn modelId="{DDA2B441-FB70-4F20-A74E-741B3063BFB6}" srcId="{EE677C83-B8FD-4FC2-98C3-90EF51908648}" destId="{1F462EA0-09DF-49F2-9232-2DFCFB781517}" srcOrd="0" destOrd="0" parTransId="{A57CCF6F-1FC3-44FB-9068-A4AA01E9A1BC}" sibTransId="{004C1A11-505B-49B6-805D-47313F5856A8}"/>
    <dgm:cxn modelId="{56BC3338-4422-4E0D-9437-E03D877248D3}" type="presOf" srcId="{1F462EA0-09DF-49F2-9232-2DFCFB781517}" destId="{61E6B094-8584-4719-B35D-82C8828225E8}" srcOrd="0" destOrd="0" presId="urn:microsoft.com/office/officeart/2005/8/layout/hList1"/>
    <dgm:cxn modelId="{587AFB2D-C1DB-4BCE-97D6-01CE1267BF7F}" type="presOf" srcId="{69AA5EA6-E583-42E3-BDE9-6DF4E788E12E}" destId="{7D028747-172B-4997-A64A-F511254EF470}" srcOrd="0" destOrd="0" presId="urn:microsoft.com/office/officeart/2005/8/layout/hList1"/>
    <dgm:cxn modelId="{D6204BBC-C8D6-42C5-ABA4-D4176FCC2DFE}" type="presOf" srcId="{EE677C83-B8FD-4FC2-98C3-90EF51908648}" destId="{EDE671C6-DF7C-41F8-84F2-DC6021B433DA}" srcOrd="0" destOrd="0" presId="urn:microsoft.com/office/officeart/2005/8/layout/hList1"/>
    <dgm:cxn modelId="{2090F69C-B753-4C2D-BCAB-DCC7CAF04CA7}" srcId="{1F462EA0-09DF-49F2-9232-2DFCFB781517}" destId="{69AA5EA6-E583-42E3-BDE9-6DF4E788E12E}" srcOrd="0" destOrd="0" parTransId="{615D38A1-6954-4297-ABEF-3B1F061CD39C}" sibTransId="{88CD37F2-B5B3-4D8F-BA7C-4A22B9F821BC}"/>
    <dgm:cxn modelId="{9C39A690-119F-4859-B6A4-C6DF89398C27}" type="presParOf" srcId="{EDE671C6-DF7C-41F8-84F2-DC6021B433DA}" destId="{C156299D-775C-49C3-BD7F-53E0D82F18F6}" srcOrd="0" destOrd="0" presId="urn:microsoft.com/office/officeart/2005/8/layout/hList1"/>
    <dgm:cxn modelId="{95FD0421-0533-4A8F-A7C8-4EFA6AE3567D}" type="presParOf" srcId="{C156299D-775C-49C3-BD7F-53E0D82F18F6}" destId="{61E6B094-8584-4719-B35D-82C8828225E8}" srcOrd="0" destOrd="0" presId="urn:microsoft.com/office/officeart/2005/8/layout/hList1"/>
    <dgm:cxn modelId="{4A122084-0099-4F5E-8FFA-80D02D572874}" type="presParOf" srcId="{C156299D-775C-49C3-BD7F-53E0D82F18F6}" destId="{7D028747-172B-4997-A64A-F511254EF470}" srcOrd="1" destOrd="0" presId="urn:microsoft.com/office/officeart/2005/8/layout/hList1"/>
  </dgm:cxnLst>
  <dgm:bg/>
  <dgm:whole/>
</dgm:dataModel>
</file>

<file path=ppt/diagrams/data32.xml><?xml version="1.0" encoding="utf-8"?>
<dgm:dataModel xmlns:dgm="http://schemas.openxmlformats.org/drawingml/2006/diagram" xmlns:a="http://schemas.openxmlformats.org/drawingml/2006/main">
  <dgm:ptLst>
    <dgm:pt modelId="{32C04F8C-D48E-4E9C-84C5-43506C473CD4}" type="doc">
      <dgm:prSet loTypeId="urn:microsoft.com/office/officeart/2005/8/layout/vList5" loCatId="list" qsTypeId="urn:microsoft.com/office/officeart/2005/8/quickstyle/3d2" qsCatId="3D" csTypeId="urn:microsoft.com/office/officeart/2005/8/colors/colorful5" csCatId="colorful" phldr="1"/>
      <dgm:spPr/>
      <dgm:t>
        <a:bodyPr/>
        <a:lstStyle/>
        <a:p>
          <a:endParaRPr lang="ru-RU"/>
        </a:p>
      </dgm:t>
    </dgm:pt>
    <dgm:pt modelId="{DE9F1786-0836-4383-B000-831E5C267B49}">
      <dgm:prSet phldrT="[Текст]"/>
      <dgm:spPr>
        <a:solidFill>
          <a:srgbClr val="00B0F0">
            <a:alpha val="43000"/>
          </a:srgbClr>
        </a:solidFill>
      </dgm:spPr>
      <dgm:t>
        <a:bodyPr/>
        <a:lstStyle/>
        <a:p>
          <a:r>
            <a:rPr lang="ru-RU" dirty="0" smtClean="0"/>
            <a:t>Разработан конвертер ТФФ-&gt;</a:t>
          </a:r>
          <a:r>
            <a:rPr lang="en-US" dirty="0" smtClean="0"/>
            <a:t>XML</a:t>
          </a:r>
          <a:r>
            <a:rPr lang="ru-RU" dirty="0" smtClean="0"/>
            <a:t> в соответствии с ТФФ при предоставлении бюджетных кредитов версии 1.0</a:t>
          </a:r>
          <a:endParaRPr lang="ru-RU" dirty="0"/>
        </a:p>
      </dgm:t>
    </dgm:pt>
    <dgm:pt modelId="{5312158F-5E0E-4A1E-B426-BA0B34854A7C}" type="parTrans" cxnId="{5C027D8D-9FF5-43B2-A233-05CC556F26F3}">
      <dgm:prSet/>
      <dgm:spPr/>
      <dgm:t>
        <a:bodyPr/>
        <a:lstStyle/>
        <a:p>
          <a:endParaRPr lang="ru-RU"/>
        </a:p>
      </dgm:t>
    </dgm:pt>
    <dgm:pt modelId="{459C580C-DC40-4B7C-9264-5BFF5A7A65B4}" type="sibTrans" cxnId="{5C027D8D-9FF5-43B2-A233-05CC556F26F3}">
      <dgm:prSet/>
      <dgm:spPr/>
      <dgm:t>
        <a:bodyPr/>
        <a:lstStyle/>
        <a:p>
          <a:endParaRPr lang="ru-RU"/>
        </a:p>
      </dgm:t>
    </dgm:pt>
    <dgm:pt modelId="{8BBF237F-0A73-442D-AAA1-9D89B31DA906}">
      <dgm:prSet phldrT="[Текст]"/>
      <dgm:spPr/>
      <dgm:t>
        <a:bodyPr/>
        <a:lstStyle/>
        <a:p>
          <a:r>
            <a:rPr lang="ru-RU" dirty="0" smtClean="0"/>
            <a:t>Автоматическое формирование отчёта об успешной/неуспешной загрузки: «Квитанция о загрузке»</a:t>
          </a:r>
          <a:endParaRPr lang="ru-RU" dirty="0"/>
        </a:p>
      </dgm:t>
    </dgm:pt>
    <dgm:pt modelId="{69FB074F-5C1D-47AF-80B9-70940652AA9C}" type="parTrans" cxnId="{2D00088D-6132-4B9E-9A1D-43FE6380B32B}">
      <dgm:prSet/>
      <dgm:spPr/>
      <dgm:t>
        <a:bodyPr/>
        <a:lstStyle/>
        <a:p>
          <a:endParaRPr lang="ru-RU"/>
        </a:p>
      </dgm:t>
    </dgm:pt>
    <dgm:pt modelId="{5B17E962-78AA-4F4A-B4EA-662780797364}" type="sibTrans" cxnId="{2D00088D-6132-4B9E-9A1D-43FE6380B32B}">
      <dgm:prSet/>
      <dgm:spPr/>
      <dgm:t>
        <a:bodyPr/>
        <a:lstStyle/>
        <a:p>
          <a:endParaRPr lang="ru-RU"/>
        </a:p>
      </dgm:t>
    </dgm:pt>
    <dgm:pt modelId="{4B546834-51E6-49FA-8ECF-8A5E34BF835E}">
      <dgm:prSet phldrT="[Текст]"/>
      <dgm:spPr/>
      <dgm:t>
        <a:bodyPr/>
        <a:lstStyle/>
        <a:p>
          <a:r>
            <a:rPr lang="ru-RU" dirty="0" smtClean="0"/>
            <a:t>Разработана структура хранения (таблица) заявки</a:t>
          </a:r>
          <a:endParaRPr lang="ru-RU" dirty="0"/>
        </a:p>
      </dgm:t>
    </dgm:pt>
    <dgm:pt modelId="{906F017A-3642-4561-B9E4-EDF4D3B0A058}" type="parTrans" cxnId="{59F4D0AB-5FBD-453F-A4FA-B4CE24E27C85}">
      <dgm:prSet/>
      <dgm:spPr/>
      <dgm:t>
        <a:bodyPr/>
        <a:lstStyle/>
        <a:p>
          <a:endParaRPr lang="ru-RU"/>
        </a:p>
      </dgm:t>
    </dgm:pt>
    <dgm:pt modelId="{92DB303E-7DBA-490F-BFB6-0B30E3035F74}" type="sibTrans" cxnId="{59F4D0AB-5FBD-453F-A4FA-B4CE24E27C85}">
      <dgm:prSet/>
      <dgm:spPr/>
      <dgm:t>
        <a:bodyPr/>
        <a:lstStyle/>
        <a:p>
          <a:endParaRPr lang="ru-RU"/>
        </a:p>
      </dgm:t>
    </dgm:pt>
    <dgm:pt modelId="{A9A30A8A-1C3D-4BE7-A0B1-B9B7D750BFDD}" type="pres">
      <dgm:prSet presAssocID="{32C04F8C-D48E-4E9C-84C5-43506C473CD4}" presName="Name0" presStyleCnt="0">
        <dgm:presLayoutVars>
          <dgm:dir/>
          <dgm:animLvl val="lvl"/>
          <dgm:resizeHandles val="exact"/>
        </dgm:presLayoutVars>
      </dgm:prSet>
      <dgm:spPr/>
      <dgm:t>
        <a:bodyPr/>
        <a:lstStyle/>
        <a:p>
          <a:endParaRPr lang="ru-RU"/>
        </a:p>
      </dgm:t>
    </dgm:pt>
    <dgm:pt modelId="{ADB1ED7B-B4E9-48A9-9F12-1325C3D7CD21}" type="pres">
      <dgm:prSet presAssocID="{DE9F1786-0836-4383-B000-831E5C267B49}" presName="linNode" presStyleCnt="0"/>
      <dgm:spPr/>
    </dgm:pt>
    <dgm:pt modelId="{2AE87473-C516-43E4-B011-D756E4A82A7D}" type="pres">
      <dgm:prSet presAssocID="{DE9F1786-0836-4383-B000-831E5C267B49}" presName="parentText" presStyleLbl="node1" presStyleIdx="0" presStyleCnt="3" custScaleX="277778" custLinFactNeighborX="-973" custLinFactNeighborY="1608">
        <dgm:presLayoutVars>
          <dgm:chMax val="1"/>
          <dgm:bulletEnabled val="1"/>
        </dgm:presLayoutVars>
      </dgm:prSet>
      <dgm:spPr/>
      <dgm:t>
        <a:bodyPr/>
        <a:lstStyle/>
        <a:p>
          <a:endParaRPr lang="ru-RU"/>
        </a:p>
      </dgm:t>
    </dgm:pt>
    <dgm:pt modelId="{67A23E19-55F5-46C9-83B5-C92346C96C55}" type="pres">
      <dgm:prSet presAssocID="{459C580C-DC40-4B7C-9264-5BFF5A7A65B4}" presName="sp" presStyleCnt="0"/>
      <dgm:spPr/>
    </dgm:pt>
    <dgm:pt modelId="{CFBEDA8F-7336-4AC5-BBB2-271D04FBBC3F}" type="pres">
      <dgm:prSet presAssocID="{8BBF237F-0A73-442D-AAA1-9D89B31DA906}" presName="linNode" presStyleCnt="0"/>
      <dgm:spPr/>
    </dgm:pt>
    <dgm:pt modelId="{683BC603-95CF-440A-860E-F0AB159E0956}" type="pres">
      <dgm:prSet presAssocID="{8BBF237F-0A73-442D-AAA1-9D89B31DA906}" presName="parentText" presStyleLbl="node1" presStyleIdx="1" presStyleCnt="3" custScaleX="277778" custLinFactNeighborX="-973" custLinFactNeighborY="1608">
        <dgm:presLayoutVars>
          <dgm:chMax val="1"/>
          <dgm:bulletEnabled val="1"/>
        </dgm:presLayoutVars>
      </dgm:prSet>
      <dgm:spPr/>
      <dgm:t>
        <a:bodyPr/>
        <a:lstStyle/>
        <a:p>
          <a:endParaRPr lang="ru-RU"/>
        </a:p>
      </dgm:t>
    </dgm:pt>
    <dgm:pt modelId="{C42F5E5D-25DA-4473-9DD9-F22101A3DC19}" type="pres">
      <dgm:prSet presAssocID="{5B17E962-78AA-4F4A-B4EA-662780797364}" presName="sp" presStyleCnt="0"/>
      <dgm:spPr/>
    </dgm:pt>
    <dgm:pt modelId="{F42EF0CC-D3F9-43D6-8827-8F268CE9C1BF}" type="pres">
      <dgm:prSet presAssocID="{4B546834-51E6-49FA-8ECF-8A5E34BF835E}" presName="linNode" presStyleCnt="0"/>
      <dgm:spPr/>
    </dgm:pt>
    <dgm:pt modelId="{FA39925B-0ECC-4EB0-A9D6-1AD7FD626F6C}" type="pres">
      <dgm:prSet presAssocID="{4B546834-51E6-49FA-8ECF-8A5E34BF835E}" presName="parentText" presStyleLbl="node1" presStyleIdx="2" presStyleCnt="3" custScaleX="277778" custLinFactNeighborX="-973" custLinFactNeighborY="1608">
        <dgm:presLayoutVars>
          <dgm:chMax val="1"/>
          <dgm:bulletEnabled val="1"/>
        </dgm:presLayoutVars>
      </dgm:prSet>
      <dgm:spPr/>
      <dgm:t>
        <a:bodyPr/>
        <a:lstStyle/>
        <a:p>
          <a:endParaRPr lang="ru-RU"/>
        </a:p>
      </dgm:t>
    </dgm:pt>
  </dgm:ptLst>
  <dgm:cxnLst>
    <dgm:cxn modelId="{2D00088D-6132-4B9E-9A1D-43FE6380B32B}" srcId="{32C04F8C-D48E-4E9C-84C5-43506C473CD4}" destId="{8BBF237F-0A73-442D-AAA1-9D89B31DA906}" srcOrd="1" destOrd="0" parTransId="{69FB074F-5C1D-47AF-80B9-70940652AA9C}" sibTransId="{5B17E962-78AA-4F4A-B4EA-662780797364}"/>
    <dgm:cxn modelId="{1B4BD185-F492-4355-B68C-E15EDA3E05D3}" type="presOf" srcId="{4B546834-51E6-49FA-8ECF-8A5E34BF835E}" destId="{FA39925B-0ECC-4EB0-A9D6-1AD7FD626F6C}" srcOrd="0" destOrd="0" presId="urn:microsoft.com/office/officeart/2005/8/layout/vList5"/>
    <dgm:cxn modelId="{5C027D8D-9FF5-43B2-A233-05CC556F26F3}" srcId="{32C04F8C-D48E-4E9C-84C5-43506C473CD4}" destId="{DE9F1786-0836-4383-B000-831E5C267B49}" srcOrd="0" destOrd="0" parTransId="{5312158F-5E0E-4A1E-B426-BA0B34854A7C}" sibTransId="{459C580C-DC40-4B7C-9264-5BFF5A7A65B4}"/>
    <dgm:cxn modelId="{D71FB715-83F9-4ADB-AFA4-66DECBA6A2BD}" type="presOf" srcId="{8BBF237F-0A73-442D-AAA1-9D89B31DA906}" destId="{683BC603-95CF-440A-860E-F0AB159E0956}" srcOrd="0" destOrd="0" presId="urn:microsoft.com/office/officeart/2005/8/layout/vList5"/>
    <dgm:cxn modelId="{075B761C-2999-422D-8A8E-3D0A84F0317A}" type="presOf" srcId="{DE9F1786-0836-4383-B000-831E5C267B49}" destId="{2AE87473-C516-43E4-B011-D756E4A82A7D}" srcOrd="0" destOrd="0" presId="urn:microsoft.com/office/officeart/2005/8/layout/vList5"/>
    <dgm:cxn modelId="{59F4D0AB-5FBD-453F-A4FA-B4CE24E27C85}" srcId="{32C04F8C-D48E-4E9C-84C5-43506C473CD4}" destId="{4B546834-51E6-49FA-8ECF-8A5E34BF835E}" srcOrd="2" destOrd="0" parTransId="{906F017A-3642-4561-B9E4-EDF4D3B0A058}" sibTransId="{92DB303E-7DBA-490F-BFB6-0B30E3035F74}"/>
    <dgm:cxn modelId="{BA2070D4-B0E3-4795-8892-86E7AEF455B8}" type="presOf" srcId="{32C04F8C-D48E-4E9C-84C5-43506C473CD4}" destId="{A9A30A8A-1C3D-4BE7-A0B1-B9B7D750BFDD}" srcOrd="0" destOrd="0" presId="urn:microsoft.com/office/officeart/2005/8/layout/vList5"/>
    <dgm:cxn modelId="{61B0D487-1F83-43B6-867E-8B438D49C9DF}" type="presParOf" srcId="{A9A30A8A-1C3D-4BE7-A0B1-B9B7D750BFDD}" destId="{ADB1ED7B-B4E9-48A9-9F12-1325C3D7CD21}" srcOrd="0" destOrd="0" presId="urn:microsoft.com/office/officeart/2005/8/layout/vList5"/>
    <dgm:cxn modelId="{25975FCE-5243-44F3-A697-0B7BBAAEF365}" type="presParOf" srcId="{ADB1ED7B-B4E9-48A9-9F12-1325C3D7CD21}" destId="{2AE87473-C516-43E4-B011-D756E4A82A7D}" srcOrd="0" destOrd="0" presId="urn:microsoft.com/office/officeart/2005/8/layout/vList5"/>
    <dgm:cxn modelId="{E0489B8A-1AE1-4234-9ED0-71CBC6F0C442}" type="presParOf" srcId="{A9A30A8A-1C3D-4BE7-A0B1-B9B7D750BFDD}" destId="{67A23E19-55F5-46C9-83B5-C92346C96C55}" srcOrd="1" destOrd="0" presId="urn:microsoft.com/office/officeart/2005/8/layout/vList5"/>
    <dgm:cxn modelId="{B04E8E56-A560-4D02-8547-05C3403B85F6}" type="presParOf" srcId="{A9A30A8A-1C3D-4BE7-A0B1-B9B7D750BFDD}" destId="{CFBEDA8F-7336-4AC5-BBB2-271D04FBBC3F}" srcOrd="2" destOrd="0" presId="urn:microsoft.com/office/officeart/2005/8/layout/vList5"/>
    <dgm:cxn modelId="{BC580CE5-24DC-4B74-9D86-CB77EF241E1C}" type="presParOf" srcId="{CFBEDA8F-7336-4AC5-BBB2-271D04FBBC3F}" destId="{683BC603-95CF-440A-860E-F0AB159E0956}" srcOrd="0" destOrd="0" presId="urn:microsoft.com/office/officeart/2005/8/layout/vList5"/>
    <dgm:cxn modelId="{673CBBFB-1252-49F6-96FA-50DC838DA757}" type="presParOf" srcId="{A9A30A8A-1C3D-4BE7-A0B1-B9B7D750BFDD}" destId="{C42F5E5D-25DA-4473-9DD9-F22101A3DC19}" srcOrd="3" destOrd="0" presId="urn:microsoft.com/office/officeart/2005/8/layout/vList5"/>
    <dgm:cxn modelId="{5CDC8FBB-F0A3-4052-8A11-2B0FCFD3B232}" type="presParOf" srcId="{A9A30A8A-1C3D-4BE7-A0B1-B9B7D750BFDD}" destId="{F42EF0CC-D3F9-43D6-8827-8F268CE9C1BF}" srcOrd="4" destOrd="0" presId="urn:microsoft.com/office/officeart/2005/8/layout/vList5"/>
    <dgm:cxn modelId="{8EAB4D20-D702-421B-AF8D-5E5C9BB21621}" type="presParOf" srcId="{F42EF0CC-D3F9-43D6-8827-8F268CE9C1BF}" destId="{FA39925B-0ECC-4EB0-A9D6-1AD7FD626F6C}" srcOrd="0" destOrd="0" presId="urn:microsoft.com/office/officeart/2005/8/layout/vList5"/>
  </dgm:cxnLst>
  <dgm:bg>
    <a:noFill/>
  </dgm:bg>
  <dgm:whole>
    <a:ln>
      <a:noFill/>
    </a:ln>
  </dgm:whole>
</dgm:dataModel>
</file>

<file path=ppt/diagrams/data33.xml><?xml version="1.0" encoding="utf-8"?>
<dgm:dataModel xmlns:dgm="http://schemas.openxmlformats.org/drawingml/2006/diagram" xmlns:a="http://schemas.openxmlformats.org/drawingml/2006/main">
  <dgm:ptLst>
    <dgm:pt modelId="{95AF293D-8821-4CFB-8602-B88C3FD39DEE}" type="doc">
      <dgm:prSet loTypeId="urn:microsoft.com/office/officeart/2005/8/layout/hierarchy2" loCatId="hierarchy" qsTypeId="urn:microsoft.com/office/officeart/2005/8/quickstyle/simple1" qsCatId="simple" csTypeId="urn:microsoft.com/office/officeart/2005/8/colors/accent2_2" csCatId="accent2" phldr="1"/>
      <dgm:spPr/>
      <dgm:t>
        <a:bodyPr/>
        <a:lstStyle/>
        <a:p>
          <a:endParaRPr lang="ru-RU"/>
        </a:p>
      </dgm:t>
    </dgm:pt>
    <dgm:pt modelId="{91128A72-2503-4CFB-BD2A-BB555AC53DEE}">
      <dgm:prSet phldrT="[Текст]" custT="1"/>
      <dgm:spPr>
        <a:solidFill>
          <a:srgbClr val="7030A0">
            <a:alpha val="64000"/>
          </a:srgbClr>
        </a:solidFill>
        <a:ln>
          <a:solidFill>
            <a:srgbClr val="7030A0">
              <a:alpha val="63000"/>
            </a:srgbClr>
          </a:solidFill>
        </a:ln>
      </dgm:spPr>
      <dgm:t>
        <a:bodyPr/>
        <a:lstStyle/>
        <a:p>
          <a:pPr algn="ctr"/>
          <a:r>
            <a:rPr lang="ru-RU" sz="1400" b="1" dirty="0" smtClean="0">
              <a:solidFill>
                <a:schemeClr val="accent4">
                  <a:lumMod val="75000"/>
                </a:schemeClr>
              </a:solidFill>
            </a:rPr>
            <a:t>Доработана функция  импорта, экспорта следующих отчетов:</a:t>
          </a:r>
          <a:endParaRPr lang="ru-RU" sz="1400" b="1" dirty="0">
            <a:solidFill>
              <a:schemeClr val="accent4">
                <a:lumMod val="75000"/>
              </a:schemeClr>
            </a:solidFill>
          </a:endParaRPr>
        </a:p>
      </dgm:t>
    </dgm:pt>
    <dgm:pt modelId="{4B392C1D-FEC2-4066-B98B-CAA50BFF1E39}" type="parTrans" cxnId="{54D638BF-2FD9-4421-817D-65158327AA45}">
      <dgm:prSet/>
      <dgm:spPr/>
      <dgm:t>
        <a:bodyPr/>
        <a:lstStyle/>
        <a:p>
          <a:pPr algn="l"/>
          <a:endParaRPr lang="ru-RU">
            <a:solidFill>
              <a:schemeClr val="accent4">
                <a:lumMod val="75000"/>
              </a:schemeClr>
            </a:solidFill>
          </a:endParaRPr>
        </a:p>
      </dgm:t>
    </dgm:pt>
    <dgm:pt modelId="{60401C7C-273D-4A33-A9AE-DB6BAD904477}" type="sibTrans" cxnId="{54D638BF-2FD9-4421-817D-65158327AA45}">
      <dgm:prSet/>
      <dgm:spPr/>
      <dgm:t>
        <a:bodyPr/>
        <a:lstStyle/>
        <a:p>
          <a:pPr algn="l"/>
          <a:endParaRPr lang="ru-RU">
            <a:solidFill>
              <a:schemeClr val="accent4">
                <a:lumMod val="75000"/>
              </a:schemeClr>
            </a:solidFill>
          </a:endParaRPr>
        </a:p>
      </dgm:t>
    </dgm:pt>
    <dgm:pt modelId="{8224EA18-759B-43D0-B705-FEB6D746ED94}">
      <dgm:prSet phldrT="[Текст]"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«Справка по заключению счетов бюджетного учета отчетного финансового года (ф. 0503110)»;</a:t>
          </a:r>
          <a:endParaRPr lang="ru-RU" sz="1100" dirty="0">
            <a:solidFill>
              <a:schemeClr val="accent4">
                <a:lumMod val="75000"/>
              </a:schemeClr>
            </a:solidFill>
          </a:endParaRPr>
        </a:p>
      </dgm:t>
    </dgm:pt>
    <dgm:pt modelId="{39054FA4-2889-4C2C-93CF-F91EC0C45BDE}" type="parTrans" cxnId="{9ACDCCB6-E851-41E7-A06F-5A23EA0302D5}">
      <dgm:prSet/>
      <dgm:spPr>
        <a:ln>
          <a:solidFill>
            <a:srgbClr val="7030A0"/>
          </a:solidFill>
        </a:ln>
      </dgm:spPr>
      <dgm:t>
        <a:bodyPr/>
        <a:lstStyle/>
        <a:p>
          <a:pPr algn="l"/>
          <a:endParaRPr lang="ru-RU">
            <a:solidFill>
              <a:schemeClr val="accent4">
                <a:lumMod val="75000"/>
              </a:schemeClr>
            </a:solidFill>
          </a:endParaRPr>
        </a:p>
      </dgm:t>
    </dgm:pt>
    <dgm:pt modelId="{824AD13B-3F85-4393-8A8F-886D4B096487}" type="sibTrans" cxnId="{9ACDCCB6-E851-41E7-A06F-5A23EA0302D5}">
      <dgm:prSet/>
      <dgm:spPr/>
      <dgm:t>
        <a:bodyPr/>
        <a:lstStyle/>
        <a:p>
          <a:pPr algn="l"/>
          <a:endParaRPr lang="ru-RU">
            <a:solidFill>
              <a:schemeClr val="accent4">
                <a:lumMod val="75000"/>
              </a:schemeClr>
            </a:solidFill>
          </a:endParaRPr>
        </a:p>
      </dgm:t>
    </dgm:pt>
    <dgm:pt modelId="{173DB2A6-4A02-4F39-AA1F-FE6A07F7FECF}">
      <dgm:prSet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«Отчет о движении денежных средств (ф. 0503123)»;</a:t>
          </a:r>
          <a:endParaRPr lang="ru-RU" sz="1100" dirty="0">
            <a:solidFill>
              <a:schemeClr val="accent4">
                <a:lumMod val="75000"/>
              </a:schemeClr>
            </a:solidFill>
          </a:endParaRPr>
        </a:p>
      </dgm:t>
    </dgm:pt>
    <dgm:pt modelId="{3C08F028-8ADF-4022-8B39-5E1841DE24A1}" type="parTrans" cxnId="{867F3CF5-A13A-4D54-94B0-30FFF0A98574}">
      <dgm:prSet/>
      <dgm:spPr>
        <a:ln>
          <a:solidFill>
            <a:srgbClr val="7030A0"/>
          </a:solidFill>
        </a:ln>
      </dgm:spPr>
      <dgm:t>
        <a:bodyPr/>
        <a:lstStyle/>
        <a:p>
          <a:pPr algn="l"/>
          <a:endParaRPr lang="ru-RU">
            <a:solidFill>
              <a:schemeClr val="accent4">
                <a:lumMod val="75000"/>
              </a:schemeClr>
            </a:solidFill>
          </a:endParaRPr>
        </a:p>
      </dgm:t>
    </dgm:pt>
    <dgm:pt modelId="{55482E97-45CE-429B-8946-E6DD247EEDA8}" type="sibTrans" cxnId="{867F3CF5-A13A-4D54-94B0-30FFF0A98574}">
      <dgm:prSet/>
      <dgm:spPr/>
      <dgm:t>
        <a:bodyPr/>
        <a:lstStyle/>
        <a:p>
          <a:pPr algn="l"/>
          <a:endParaRPr lang="ru-RU">
            <a:solidFill>
              <a:schemeClr val="accent4">
                <a:lumMod val="75000"/>
              </a:schemeClr>
            </a:solidFill>
          </a:endParaRPr>
        </a:p>
      </dgm:t>
    </dgm:pt>
    <dgm:pt modelId="{8E10AB31-6963-4EC3-99C8-E3F3AFAF022E}">
      <dgm:prSet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«Баланс главного распорядителя, распорядителя, получателя бюджетных средств, главного администратора, администратора источников финансирования дефицита бюджета, главного администратора, администратора доходов бюджета (ф. 0503130)»;</a:t>
          </a:r>
          <a:endParaRPr lang="ru-RU" sz="1100" dirty="0">
            <a:solidFill>
              <a:schemeClr val="accent4">
                <a:lumMod val="75000"/>
              </a:schemeClr>
            </a:solidFill>
          </a:endParaRPr>
        </a:p>
      </dgm:t>
    </dgm:pt>
    <dgm:pt modelId="{61205B66-61A9-43ED-9AB3-CC0EDDE0224C}" type="parTrans" cxnId="{09027D47-3365-4365-BFA8-87F1DC06BFC3}">
      <dgm:prSet/>
      <dgm:spPr>
        <a:ln>
          <a:solidFill>
            <a:srgbClr val="7030A0"/>
          </a:solidFill>
        </a:ln>
      </dgm:spPr>
      <dgm:t>
        <a:bodyPr/>
        <a:lstStyle/>
        <a:p>
          <a:pPr algn="l"/>
          <a:endParaRPr lang="ru-RU">
            <a:solidFill>
              <a:schemeClr val="accent4">
                <a:lumMod val="75000"/>
              </a:schemeClr>
            </a:solidFill>
          </a:endParaRPr>
        </a:p>
      </dgm:t>
    </dgm:pt>
    <dgm:pt modelId="{1A19BDBA-19F6-46BD-82D3-3579C8648695}" type="sibTrans" cxnId="{09027D47-3365-4365-BFA8-87F1DC06BFC3}">
      <dgm:prSet/>
      <dgm:spPr/>
      <dgm:t>
        <a:bodyPr/>
        <a:lstStyle/>
        <a:p>
          <a:pPr algn="l"/>
          <a:endParaRPr lang="ru-RU">
            <a:solidFill>
              <a:schemeClr val="accent4">
                <a:lumMod val="75000"/>
              </a:schemeClr>
            </a:solidFill>
          </a:endParaRPr>
        </a:p>
      </dgm:t>
    </dgm:pt>
    <dgm:pt modelId="{845EB780-BEFA-49C6-AAB3-E54E91D2DF32}">
      <dgm:prSet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«Баланс исполнения консолидированного бюджета субъекта Российской Федерации и бюджета территориального государственного внебюджетного фонда (ф. 0503320)»;</a:t>
          </a:r>
          <a:endParaRPr lang="ru-RU" sz="1100" dirty="0">
            <a:solidFill>
              <a:schemeClr val="accent4">
                <a:lumMod val="75000"/>
              </a:schemeClr>
            </a:solidFill>
          </a:endParaRPr>
        </a:p>
      </dgm:t>
    </dgm:pt>
    <dgm:pt modelId="{D53A1BFB-C073-403A-A48B-02CFDA6666BD}" type="parTrans" cxnId="{CC4F0D92-BAB7-432C-82D8-BF26482CC885}">
      <dgm:prSet/>
      <dgm:spPr>
        <a:ln>
          <a:solidFill>
            <a:srgbClr val="7030A0"/>
          </a:solidFill>
        </a:ln>
      </dgm:spPr>
      <dgm:t>
        <a:bodyPr/>
        <a:lstStyle/>
        <a:p>
          <a:pPr algn="l"/>
          <a:endParaRPr lang="ru-RU">
            <a:solidFill>
              <a:schemeClr val="accent4">
                <a:lumMod val="75000"/>
              </a:schemeClr>
            </a:solidFill>
          </a:endParaRPr>
        </a:p>
      </dgm:t>
    </dgm:pt>
    <dgm:pt modelId="{EE309B0D-E889-4834-B4F0-9662AADEDBFE}" type="sibTrans" cxnId="{CC4F0D92-BAB7-432C-82D8-BF26482CC885}">
      <dgm:prSet/>
      <dgm:spPr/>
      <dgm:t>
        <a:bodyPr/>
        <a:lstStyle/>
        <a:p>
          <a:pPr algn="l"/>
          <a:endParaRPr lang="ru-RU">
            <a:solidFill>
              <a:schemeClr val="accent4">
                <a:lumMod val="75000"/>
              </a:schemeClr>
            </a:solidFill>
          </a:endParaRPr>
        </a:p>
      </dgm:t>
    </dgm:pt>
    <dgm:pt modelId="{11FA7B46-4AFC-470B-9633-40333F525C5D}">
      <dgm:prSet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«Консолидированный отчет о финансовых результатах деятельности (ф. 0503321)»;</a:t>
          </a:r>
          <a:endParaRPr lang="ru-RU" sz="1100" dirty="0">
            <a:solidFill>
              <a:schemeClr val="accent4">
                <a:lumMod val="75000"/>
              </a:schemeClr>
            </a:solidFill>
          </a:endParaRPr>
        </a:p>
      </dgm:t>
    </dgm:pt>
    <dgm:pt modelId="{63FA46D0-4B68-4C3A-96BD-BF6EBBA4BDE1}" type="parTrans" cxnId="{2C8A7DF5-911A-4CA9-8A31-5D5880830706}">
      <dgm:prSet/>
      <dgm:spPr>
        <a:ln>
          <a:solidFill>
            <a:srgbClr val="7030A0"/>
          </a:solidFill>
        </a:ln>
      </dgm:spPr>
      <dgm:t>
        <a:bodyPr/>
        <a:lstStyle/>
        <a:p>
          <a:pPr algn="l"/>
          <a:endParaRPr lang="ru-RU">
            <a:solidFill>
              <a:schemeClr val="accent4">
                <a:lumMod val="75000"/>
              </a:schemeClr>
            </a:solidFill>
          </a:endParaRPr>
        </a:p>
      </dgm:t>
    </dgm:pt>
    <dgm:pt modelId="{B02C0FC7-8789-40F7-B889-2F9C182358DB}" type="sibTrans" cxnId="{2C8A7DF5-911A-4CA9-8A31-5D5880830706}">
      <dgm:prSet/>
      <dgm:spPr/>
      <dgm:t>
        <a:bodyPr/>
        <a:lstStyle/>
        <a:p>
          <a:pPr algn="l"/>
          <a:endParaRPr lang="ru-RU">
            <a:solidFill>
              <a:schemeClr val="accent4">
                <a:lumMod val="75000"/>
              </a:schemeClr>
            </a:solidFill>
          </a:endParaRPr>
        </a:p>
      </dgm:t>
    </dgm:pt>
    <dgm:pt modelId="{63769FE4-FAF8-4052-8D06-51FC1B701D84}">
      <dgm:prSet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«Консолидированный отчет о движении денежных средств (ф. 0503323)»;</a:t>
          </a:r>
          <a:endParaRPr lang="ru-RU" sz="1100" dirty="0">
            <a:solidFill>
              <a:schemeClr val="accent4">
                <a:lumMod val="75000"/>
              </a:schemeClr>
            </a:solidFill>
          </a:endParaRPr>
        </a:p>
      </dgm:t>
    </dgm:pt>
    <dgm:pt modelId="{F5D1EA52-B86B-4361-AC5E-483B37869DC9}" type="parTrans" cxnId="{314E4414-3CC4-4CAA-AAA3-5745C29AC99A}">
      <dgm:prSet/>
      <dgm:spPr>
        <a:ln>
          <a:solidFill>
            <a:srgbClr val="7030A0"/>
          </a:solidFill>
        </a:ln>
      </dgm:spPr>
      <dgm:t>
        <a:bodyPr/>
        <a:lstStyle/>
        <a:p>
          <a:pPr algn="l"/>
          <a:endParaRPr lang="ru-RU">
            <a:solidFill>
              <a:schemeClr val="accent4">
                <a:lumMod val="75000"/>
              </a:schemeClr>
            </a:solidFill>
          </a:endParaRPr>
        </a:p>
      </dgm:t>
    </dgm:pt>
    <dgm:pt modelId="{DED3CB7A-2D94-4065-9688-683E9C5A8531}" type="sibTrans" cxnId="{314E4414-3CC4-4CAA-AAA3-5745C29AC99A}">
      <dgm:prSet/>
      <dgm:spPr/>
      <dgm:t>
        <a:bodyPr/>
        <a:lstStyle/>
        <a:p>
          <a:pPr algn="l"/>
          <a:endParaRPr lang="ru-RU">
            <a:solidFill>
              <a:schemeClr val="accent4">
                <a:lumMod val="75000"/>
              </a:schemeClr>
            </a:solidFill>
          </a:endParaRPr>
        </a:p>
      </dgm:t>
    </dgm:pt>
    <dgm:pt modelId="{9D970DDB-D45A-4511-B72B-59226CBD784E}">
      <dgm:prSet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«Баланс исполнения бюджета (ф. 0503120)»;</a:t>
          </a:r>
          <a:endParaRPr lang="ru-RU" sz="1100" dirty="0">
            <a:solidFill>
              <a:schemeClr val="accent4">
                <a:lumMod val="75000"/>
              </a:schemeClr>
            </a:solidFill>
          </a:endParaRPr>
        </a:p>
      </dgm:t>
    </dgm:pt>
    <dgm:pt modelId="{E2EAA9D8-6589-46E8-9166-E1D61AF0819E}" type="parTrans" cxnId="{9FABEB94-0239-4F9A-B09A-599CBEEEB5EA}">
      <dgm:prSet/>
      <dgm:spPr>
        <a:ln>
          <a:solidFill>
            <a:srgbClr val="7030A0"/>
          </a:solidFill>
        </a:ln>
      </dgm:spPr>
      <dgm:t>
        <a:bodyPr/>
        <a:lstStyle/>
        <a:p>
          <a:pPr algn="l"/>
          <a:endParaRPr lang="ru-RU">
            <a:solidFill>
              <a:schemeClr val="accent4">
                <a:lumMod val="75000"/>
              </a:schemeClr>
            </a:solidFill>
          </a:endParaRPr>
        </a:p>
      </dgm:t>
    </dgm:pt>
    <dgm:pt modelId="{F03E48D3-08DF-47EC-BAAB-EDFA5E45066A}" type="sibTrans" cxnId="{9FABEB94-0239-4F9A-B09A-599CBEEEB5EA}">
      <dgm:prSet/>
      <dgm:spPr/>
      <dgm:t>
        <a:bodyPr/>
        <a:lstStyle/>
        <a:p>
          <a:pPr algn="l"/>
          <a:endParaRPr lang="ru-RU">
            <a:solidFill>
              <a:schemeClr val="accent4">
                <a:lumMod val="75000"/>
              </a:schemeClr>
            </a:solidFill>
          </a:endParaRPr>
        </a:p>
      </dgm:t>
    </dgm:pt>
    <dgm:pt modelId="{B14E837F-BAF7-45F5-ADFC-1588FBC4A0D4}">
      <dgm:prSet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«Разделительный (ликвидационный) баланс главного распорядителя, распорядителя, получателя бюджетных средств, главного администратора, администратора источников финансирования дефицита бюджета, главного администратора, администратора доходов бюджета (ф. 0503230)»;</a:t>
          </a:r>
          <a:endParaRPr lang="ru-RU" sz="1100" dirty="0">
            <a:solidFill>
              <a:schemeClr val="accent4">
                <a:lumMod val="75000"/>
              </a:schemeClr>
            </a:solidFill>
          </a:endParaRPr>
        </a:p>
      </dgm:t>
    </dgm:pt>
    <dgm:pt modelId="{AF6F1573-5222-4530-A521-B2365D909720}" type="parTrans" cxnId="{BD42E8D5-EAF8-46EE-94DA-AD8B1B17EB59}">
      <dgm:prSet/>
      <dgm:spPr>
        <a:ln>
          <a:solidFill>
            <a:srgbClr val="7030A0"/>
          </a:solidFill>
        </a:ln>
      </dgm:spPr>
      <dgm:t>
        <a:bodyPr/>
        <a:lstStyle/>
        <a:p>
          <a:pPr algn="l"/>
          <a:endParaRPr lang="ru-RU">
            <a:solidFill>
              <a:schemeClr val="accent4">
                <a:lumMod val="75000"/>
              </a:schemeClr>
            </a:solidFill>
          </a:endParaRPr>
        </a:p>
      </dgm:t>
    </dgm:pt>
    <dgm:pt modelId="{4AC294C1-9757-4FFA-9A70-B1C168619096}" type="sibTrans" cxnId="{BD42E8D5-EAF8-46EE-94DA-AD8B1B17EB59}">
      <dgm:prSet/>
      <dgm:spPr/>
      <dgm:t>
        <a:bodyPr/>
        <a:lstStyle/>
        <a:p>
          <a:pPr algn="l"/>
          <a:endParaRPr lang="ru-RU">
            <a:solidFill>
              <a:schemeClr val="accent4">
                <a:lumMod val="75000"/>
              </a:schemeClr>
            </a:solidFill>
          </a:endParaRPr>
        </a:p>
      </dgm:t>
    </dgm:pt>
    <dgm:pt modelId="{DC7B9C8E-777F-44E7-94CF-65661D8D3FBC}">
      <dgm:prSet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«Сведения о движении нефинансовых активов (ф. 0503168)».</a:t>
          </a:r>
          <a:endParaRPr lang="ru-RU" sz="1100" dirty="0">
            <a:solidFill>
              <a:schemeClr val="accent4">
                <a:lumMod val="75000"/>
              </a:schemeClr>
            </a:solidFill>
          </a:endParaRPr>
        </a:p>
      </dgm:t>
    </dgm:pt>
    <dgm:pt modelId="{8DC3CC51-BF45-4E61-8C21-9196D7940F25}" type="parTrans" cxnId="{A7E01B3C-7493-40DB-94D4-0AB1F0AA7972}">
      <dgm:prSet/>
      <dgm:spPr>
        <a:ln>
          <a:solidFill>
            <a:srgbClr val="7030A0"/>
          </a:solidFill>
        </a:ln>
      </dgm:spPr>
      <dgm:t>
        <a:bodyPr/>
        <a:lstStyle/>
        <a:p>
          <a:pPr algn="l"/>
          <a:endParaRPr lang="ru-RU">
            <a:solidFill>
              <a:schemeClr val="accent4">
                <a:lumMod val="75000"/>
              </a:schemeClr>
            </a:solidFill>
          </a:endParaRPr>
        </a:p>
      </dgm:t>
    </dgm:pt>
    <dgm:pt modelId="{6995D018-501C-4FFE-A239-CF1AE8E35AE8}" type="sibTrans" cxnId="{A7E01B3C-7493-40DB-94D4-0AB1F0AA7972}">
      <dgm:prSet/>
      <dgm:spPr/>
      <dgm:t>
        <a:bodyPr/>
        <a:lstStyle/>
        <a:p>
          <a:pPr algn="l"/>
          <a:endParaRPr lang="ru-RU">
            <a:solidFill>
              <a:schemeClr val="accent4">
                <a:lumMod val="75000"/>
              </a:schemeClr>
            </a:solidFill>
          </a:endParaRPr>
        </a:p>
      </dgm:t>
    </dgm:pt>
    <dgm:pt modelId="{C7E5146F-8A55-4F71-95B8-0DB2622057B1}">
      <dgm:prSet custT="1"/>
      <dgm:spPr>
        <a:solidFill>
          <a:srgbClr val="D4A4EA">
            <a:alpha val="67000"/>
          </a:srgbClr>
        </a:solidFill>
        <a:ln>
          <a:solidFill>
            <a:srgbClr val="D4A4EA"/>
          </a:solidFill>
        </a:ln>
      </dgm:spPr>
      <dgm:t>
        <a:bodyPr/>
        <a:lstStyle/>
        <a:p>
          <a:pPr algn="l"/>
          <a:r>
            <a:rPr lang="ru-RU" sz="1100" dirty="0" smtClean="0">
              <a:solidFill>
                <a:schemeClr val="accent4">
                  <a:lumMod val="75000"/>
                </a:schemeClr>
              </a:solidFill>
            </a:rPr>
            <a:t>«Отчет о финансовых результатах деятельности (ф. 0503121)»;</a:t>
          </a:r>
          <a:endParaRPr lang="ru-RU" sz="1100" dirty="0">
            <a:solidFill>
              <a:schemeClr val="accent4">
                <a:lumMod val="75000"/>
              </a:schemeClr>
            </a:solidFill>
          </a:endParaRPr>
        </a:p>
      </dgm:t>
    </dgm:pt>
    <dgm:pt modelId="{791C6E9E-26B4-4C1F-957F-CBE4E795C517}" type="sibTrans" cxnId="{B928B081-AE19-4FF2-A002-478A65138E61}">
      <dgm:prSet/>
      <dgm:spPr/>
      <dgm:t>
        <a:bodyPr/>
        <a:lstStyle/>
        <a:p>
          <a:pPr algn="l"/>
          <a:endParaRPr lang="ru-RU">
            <a:solidFill>
              <a:schemeClr val="accent4">
                <a:lumMod val="75000"/>
              </a:schemeClr>
            </a:solidFill>
          </a:endParaRPr>
        </a:p>
      </dgm:t>
    </dgm:pt>
    <dgm:pt modelId="{81B097E2-2580-4F60-89F3-A57340E54648}" type="parTrans" cxnId="{B928B081-AE19-4FF2-A002-478A65138E61}">
      <dgm:prSet/>
      <dgm:spPr>
        <a:ln>
          <a:solidFill>
            <a:srgbClr val="7030A0"/>
          </a:solidFill>
        </a:ln>
      </dgm:spPr>
      <dgm:t>
        <a:bodyPr/>
        <a:lstStyle/>
        <a:p>
          <a:pPr algn="l"/>
          <a:endParaRPr lang="ru-RU">
            <a:solidFill>
              <a:schemeClr val="accent4">
                <a:lumMod val="75000"/>
              </a:schemeClr>
            </a:solidFill>
          </a:endParaRPr>
        </a:p>
      </dgm:t>
    </dgm:pt>
    <dgm:pt modelId="{3FE4D1EB-7A43-49C4-8CD7-50F92E9E3B6F}" type="pres">
      <dgm:prSet presAssocID="{95AF293D-8821-4CFB-8602-B88C3FD39DEE}" presName="diagram" presStyleCnt="0">
        <dgm:presLayoutVars>
          <dgm:chPref val="1"/>
          <dgm:dir/>
          <dgm:animOne val="branch"/>
          <dgm:animLvl val="lvl"/>
          <dgm:resizeHandles val="exact"/>
        </dgm:presLayoutVars>
      </dgm:prSet>
      <dgm:spPr/>
      <dgm:t>
        <a:bodyPr/>
        <a:lstStyle/>
        <a:p>
          <a:endParaRPr lang="ru-RU"/>
        </a:p>
      </dgm:t>
    </dgm:pt>
    <dgm:pt modelId="{3411C818-B878-48BC-8A88-0668EF4B04DF}" type="pres">
      <dgm:prSet presAssocID="{91128A72-2503-4CFB-BD2A-BB555AC53DEE}" presName="root1" presStyleCnt="0"/>
      <dgm:spPr/>
    </dgm:pt>
    <dgm:pt modelId="{7E408ED7-B7A1-47BD-A091-C3321880BC52}" type="pres">
      <dgm:prSet presAssocID="{91128A72-2503-4CFB-BD2A-BB555AC53DEE}" presName="LevelOneTextNode" presStyleLbl="node0" presStyleIdx="0" presStyleCnt="1" custScaleX="190432" custScaleY="673021" custLinFactNeighborX="-36172" custLinFactNeighborY="-14002">
        <dgm:presLayoutVars>
          <dgm:chPref val="3"/>
        </dgm:presLayoutVars>
      </dgm:prSet>
      <dgm:spPr/>
      <dgm:t>
        <a:bodyPr/>
        <a:lstStyle/>
        <a:p>
          <a:endParaRPr lang="ru-RU"/>
        </a:p>
      </dgm:t>
    </dgm:pt>
    <dgm:pt modelId="{27207123-15C1-45FD-B93E-B382A6705CC6}" type="pres">
      <dgm:prSet presAssocID="{91128A72-2503-4CFB-BD2A-BB555AC53DEE}" presName="level2hierChild" presStyleCnt="0"/>
      <dgm:spPr/>
    </dgm:pt>
    <dgm:pt modelId="{B84DD00B-CBF6-4353-8D16-A506CB755A7D}" type="pres">
      <dgm:prSet presAssocID="{39054FA4-2889-4C2C-93CF-F91EC0C45BDE}" presName="conn2-1" presStyleLbl="parChTrans1D2" presStyleIdx="0" presStyleCnt="10"/>
      <dgm:spPr/>
      <dgm:t>
        <a:bodyPr/>
        <a:lstStyle/>
        <a:p>
          <a:endParaRPr lang="ru-RU"/>
        </a:p>
      </dgm:t>
    </dgm:pt>
    <dgm:pt modelId="{EC940F86-D9C9-4888-947F-B65DBC7670B5}" type="pres">
      <dgm:prSet presAssocID="{39054FA4-2889-4C2C-93CF-F91EC0C45BDE}" presName="connTx" presStyleLbl="parChTrans1D2" presStyleIdx="0" presStyleCnt="10"/>
      <dgm:spPr/>
      <dgm:t>
        <a:bodyPr/>
        <a:lstStyle/>
        <a:p>
          <a:endParaRPr lang="ru-RU"/>
        </a:p>
      </dgm:t>
    </dgm:pt>
    <dgm:pt modelId="{4A29D868-EFBE-40BA-AED4-D07C060E5A14}" type="pres">
      <dgm:prSet presAssocID="{8224EA18-759B-43D0-B705-FEB6D746ED94}" presName="root2" presStyleCnt="0"/>
      <dgm:spPr/>
    </dgm:pt>
    <dgm:pt modelId="{79D781CC-B715-4509-AF2D-D6FD0CD94181}" type="pres">
      <dgm:prSet presAssocID="{8224EA18-759B-43D0-B705-FEB6D746ED94}" presName="LevelTwoTextNode" presStyleLbl="node2" presStyleIdx="0" presStyleCnt="10" custScaleX="831389" custScaleY="80902" custLinFactNeighborX="-2334">
        <dgm:presLayoutVars>
          <dgm:chPref val="3"/>
        </dgm:presLayoutVars>
      </dgm:prSet>
      <dgm:spPr/>
      <dgm:t>
        <a:bodyPr/>
        <a:lstStyle/>
        <a:p>
          <a:endParaRPr lang="ru-RU"/>
        </a:p>
      </dgm:t>
    </dgm:pt>
    <dgm:pt modelId="{C653CE2A-9237-42E5-8C0E-31B25778FC68}" type="pres">
      <dgm:prSet presAssocID="{8224EA18-759B-43D0-B705-FEB6D746ED94}" presName="level3hierChild" presStyleCnt="0"/>
      <dgm:spPr/>
    </dgm:pt>
    <dgm:pt modelId="{6F3A7DC9-FD46-49DF-95A1-29EAA729E874}" type="pres">
      <dgm:prSet presAssocID="{81B097E2-2580-4F60-89F3-A57340E54648}" presName="conn2-1" presStyleLbl="parChTrans1D2" presStyleIdx="1" presStyleCnt="10"/>
      <dgm:spPr/>
      <dgm:t>
        <a:bodyPr/>
        <a:lstStyle/>
        <a:p>
          <a:endParaRPr lang="ru-RU"/>
        </a:p>
      </dgm:t>
    </dgm:pt>
    <dgm:pt modelId="{1A0E1CCF-7827-4583-A679-A3AB104679DE}" type="pres">
      <dgm:prSet presAssocID="{81B097E2-2580-4F60-89F3-A57340E54648}" presName="connTx" presStyleLbl="parChTrans1D2" presStyleIdx="1" presStyleCnt="10"/>
      <dgm:spPr/>
      <dgm:t>
        <a:bodyPr/>
        <a:lstStyle/>
        <a:p>
          <a:endParaRPr lang="ru-RU"/>
        </a:p>
      </dgm:t>
    </dgm:pt>
    <dgm:pt modelId="{448B5D16-BE1B-42BF-BD2F-6122D4BC438A}" type="pres">
      <dgm:prSet presAssocID="{C7E5146F-8A55-4F71-95B8-0DB2622057B1}" presName="root2" presStyleCnt="0"/>
      <dgm:spPr/>
    </dgm:pt>
    <dgm:pt modelId="{B76E463C-49E0-4903-B43A-0138A25BB55B}" type="pres">
      <dgm:prSet presAssocID="{C7E5146F-8A55-4F71-95B8-0DB2622057B1}" presName="LevelTwoTextNode" presStyleLbl="node2" presStyleIdx="1" presStyleCnt="10" custScaleX="831389" custScaleY="75220">
        <dgm:presLayoutVars>
          <dgm:chPref val="3"/>
        </dgm:presLayoutVars>
      </dgm:prSet>
      <dgm:spPr/>
      <dgm:t>
        <a:bodyPr/>
        <a:lstStyle/>
        <a:p>
          <a:endParaRPr lang="ru-RU"/>
        </a:p>
      </dgm:t>
    </dgm:pt>
    <dgm:pt modelId="{5E3109D0-50E3-4571-A8CB-4D488E887F4D}" type="pres">
      <dgm:prSet presAssocID="{C7E5146F-8A55-4F71-95B8-0DB2622057B1}" presName="level3hierChild" presStyleCnt="0"/>
      <dgm:spPr/>
    </dgm:pt>
    <dgm:pt modelId="{A3576F4D-5CD8-4F02-B0DE-6C734989BC3E}" type="pres">
      <dgm:prSet presAssocID="{3C08F028-8ADF-4022-8B39-5E1841DE24A1}" presName="conn2-1" presStyleLbl="parChTrans1D2" presStyleIdx="2" presStyleCnt="10"/>
      <dgm:spPr/>
      <dgm:t>
        <a:bodyPr/>
        <a:lstStyle/>
        <a:p>
          <a:endParaRPr lang="ru-RU"/>
        </a:p>
      </dgm:t>
    </dgm:pt>
    <dgm:pt modelId="{F1C1AEBF-22B7-4B51-82D6-994363251D08}" type="pres">
      <dgm:prSet presAssocID="{3C08F028-8ADF-4022-8B39-5E1841DE24A1}" presName="connTx" presStyleLbl="parChTrans1D2" presStyleIdx="2" presStyleCnt="10"/>
      <dgm:spPr/>
      <dgm:t>
        <a:bodyPr/>
        <a:lstStyle/>
        <a:p>
          <a:endParaRPr lang="ru-RU"/>
        </a:p>
      </dgm:t>
    </dgm:pt>
    <dgm:pt modelId="{6FCEEB2E-3280-4FE5-8094-84419E64A604}" type="pres">
      <dgm:prSet presAssocID="{173DB2A6-4A02-4F39-AA1F-FE6A07F7FECF}" presName="root2" presStyleCnt="0"/>
      <dgm:spPr/>
    </dgm:pt>
    <dgm:pt modelId="{D85A3872-F5AC-418B-BB99-9DAD05F2BB46}" type="pres">
      <dgm:prSet presAssocID="{173DB2A6-4A02-4F39-AA1F-FE6A07F7FECF}" presName="LevelTwoTextNode" presStyleLbl="node2" presStyleIdx="2" presStyleCnt="10" custScaleX="831389" custScaleY="84993">
        <dgm:presLayoutVars>
          <dgm:chPref val="3"/>
        </dgm:presLayoutVars>
      </dgm:prSet>
      <dgm:spPr/>
      <dgm:t>
        <a:bodyPr/>
        <a:lstStyle/>
        <a:p>
          <a:endParaRPr lang="ru-RU"/>
        </a:p>
      </dgm:t>
    </dgm:pt>
    <dgm:pt modelId="{B3DB4AFC-213A-468D-8631-F02A5CE503B0}" type="pres">
      <dgm:prSet presAssocID="{173DB2A6-4A02-4F39-AA1F-FE6A07F7FECF}" presName="level3hierChild" presStyleCnt="0"/>
      <dgm:spPr/>
    </dgm:pt>
    <dgm:pt modelId="{D458617B-C6DB-4EC6-98A3-26E342659884}" type="pres">
      <dgm:prSet presAssocID="{61205B66-61A9-43ED-9AB3-CC0EDDE0224C}" presName="conn2-1" presStyleLbl="parChTrans1D2" presStyleIdx="3" presStyleCnt="10"/>
      <dgm:spPr/>
      <dgm:t>
        <a:bodyPr/>
        <a:lstStyle/>
        <a:p>
          <a:endParaRPr lang="ru-RU"/>
        </a:p>
      </dgm:t>
    </dgm:pt>
    <dgm:pt modelId="{788CD548-99C6-4331-A21C-234488C16519}" type="pres">
      <dgm:prSet presAssocID="{61205B66-61A9-43ED-9AB3-CC0EDDE0224C}" presName="connTx" presStyleLbl="parChTrans1D2" presStyleIdx="3" presStyleCnt="10"/>
      <dgm:spPr/>
      <dgm:t>
        <a:bodyPr/>
        <a:lstStyle/>
        <a:p>
          <a:endParaRPr lang="ru-RU"/>
        </a:p>
      </dgm:t>
    </dgm:pt>
    <dgm:pt modelId="{3A2DD466-41ED-42C5-93D0-69AD916EC646}" type="pres">
      <dgm:prSet presAssocID="{8E10AB31-6963-4EC3-99C8-E3F3AFAF022E}" presName="root2" presStyleCnt="0"/>
      <dgm:spPr/>
    </dgm:pt>
    <dgm:pt modelId="{51DF0510-9FA2-42C7-BE94-C2A8CC5D5228}" type="pres">
      <dgm:prSet presAssocID="{8E10AB31-6963-4EC3-99C8-E3F3AFAF022E}" presName="LevelTwoTextNode" presStyleLbl="node2" presStyleIdx="3" presStyleCnt="10" custScaleX="831389" custScaleY="127056">
        <dgm:presLayoutVars>
          <dgm:chPref val="3"/>
        </dgm:presLayoutVars>
      </dgm:prSet>
      <dgm:spPr/>
      <dgm:t>
        <a:bodyPr/>
        <a:lstStyle/>
        <a:p>
          <a:endParaRPr lang="ru-RU"/>
        </a:p>
      </dgm:t>
    </dgm:pt>
    <dgm:pt modelId="{2381D2F1-B813-451E-B53E-0EA6C3E1AAD6}" type="pres">
      <dgm:prSet presAssocID="{8E10AB31-6963-4EC3-99C8-E3F3AFAF022E}" presName="level3hierChild" presStyleCnt="0"/>
      <dgm:spPr/>
    </dgm:pt>
    <dgm:pt modelId="{D5DA95D0-DE22-4E53-B967-490BDAB10E13}" type="pres">
      <dgm:prSet presAssocID="{D53A1BFB-C073-403A-A48B-02CFDA6666BD}" presName="conn2-1" presStyleLbl="parChTrans1D2" presStyleIdx="4" presStyleCnt="10"/>
      <dgm:spPr/>
      <dgm:t>
        <a:bodyPr/>
        <a:lstStyle/>
        <a:p>
          <a:endParaRPr lang="ru-RU"/>
        </a:p>
      </dgm:t>
    </dgm:pt>
    <dgm:pt modelId="{6481ED97-8FD6-47B7-8C5E-9C4FEA333B8A}" type="pres">
      <dgm:prSet presAssocID="{D53A1BFB-C073-403A-A48B-02CFDA6666BD}" presName="connTx" presStyleLbl="parChTrans1D2" presStyleIdx="4" presStyleCnt="10"/>
      <dgm:spPr/>
      <dgm:t>
        <a:bodyPr/>
        <a:lstStyle/>
        <a:p>
          <a:endParaRPr lang="ru-RU"/>
        </a:p>
      </dgm:t>
    </dgm:pt>
    <dgm:pt modelId="{91696061-DDF9-433E-A239-C0B76E777652}" type="pres">
      <dgm:prSet presAssocID="{845EB780-BEFA-49C6-AAB3-E54E91D2DF32}" presName="root2" presStyleCnt="0"/>
      <dgm:spPr/>
    </dgm:pt>
    <dgm:pt modelId="{DA1720FE-FBDE-4EBF-B341-EE31C4018C52}" type="pres">
      <dgm:prSet presAssocID="{845EB780-BEFA-49C6-AAB3-E54E91D2DF32}" presName="LevelTwoTextNode" presStyleLbl="node2" presStyleIdx="4" presStyleCnt="10" custScaleX="831389">
        <dgm:presLayoutVars>
          <dgm:chPref val="3"/>
        </dgm:presLayoutVars>
      </dgm:prSet>
      <dgm:spPr/>
      <dgm:t>
        <a:bodyPr/>
        <a:lstStyle/>
        <a:p>
          <a:endParaRPr lang="ru-RU"/>
        </a:p>
      </dgm:t>
    </dgm:pt>
    <dgm:pt modelId="{3BBB1C55-8619-4CE2-AF18-A801F6F5B4F1}" type="pres">
      <dgm:prSet presAssocID="{845EB780-BEFA-49C6-AAB3-E54E91D2DF32}" presName="level3hierChild" presStyleCnt="0"/>
      <dgm:spPr/>
    </dgm:pt>
    <dgm:pt modelId="{CEAE7937-11EA-43D6-9B7A-4190050303B5}" type="pres">
      <dgm:prSet presAssocID="{63FA46D0-4B68-4C3A-96BD-BF6EBBA4BDE1}" presName="conn2-1" presStyleLbl="parChTrans1D2" presStyleIdx="5" presStyleCnt="10"/>
      <dgm:spPr/>
      <dgm:t>
        <a:bodyPr/>
        <a:lstStyle/>
        <a:p>
          <a:endParaRPr lang="ru-RU"/>
        </a:p>
      </dgm:t>
    </dgm:pt>
    <dgm:pt modelId="{4F876345-7DA5-4FC8-953B-19B78A830B9F}" type="pres">
      <dgm:prSet presAssocID="{63FA46D0-4B68-4C3A-96BD-BF6EBBA4BDE1}" presName="connTx" presStyleLbl="parChTrans1D2" presStyleIdx="5" presStyleCnt="10"/>
      <dgm:spPr/>
      <dgm:t>
        <a:bodyPr/>
        <a:lstStyle/>
        <a:p>
          <a:endParaRPr lang="ru-RU"/>
        </a:p>
      </dgm:t>
    </dgm:pt>
    <dgm:pt modelId="{C587EFA5-7B4F-442B-9A49-F6D65BA3E427}" type="pres">
      <dgm:prSet presAssocID="{11FA7B46-4AFC-470B-9633-40333F525C5D}" presName="root2" presStyleCnt="0"/>
      <dgm:spPr/>
    </dgm:pt>
    <dgm:pt modelId="{38D8917F-822F-4D30-9273-E83527F4A6FD}" type="pres">
      <dgm:prSet presAssocID="{11FA7B46-4AFC-470B-9633-40333F525C5D}" presName="LevelTwoTextNode" presStyleLbl="node2" presStyleIdx="5" presStyleCnt="10" custScaleX="831389" custScaleY="92369">
        <dgm:presLayoutVars>
          <dgm:chPref val="3"/>
        </dgm:presLayoutVars>
      </dgm:prSet>
      <dgm:spPr/>
      <dgm:t>
        <a:bodyPr/>
        <a:lstStyle/>
        <a:p>
          <a:endParaRPr lang="ru-RU"/>
        </a:p>
      </dgm:t>
    </dgm:pt>
    <dgm:pt modelId="{AEEC6FD3-6C16-432E-AE4A-91ED71CE2F32}" type="pres">
      <dgm:prSet presAssocID="{11FA7B46-4AFC-470B-9633-40333F525C5D}" presName="level3hierChild" presStyleCnt="0"/>
      <dgm:spPr/>
    </dgm:pt>
    <dgm:pt modelId="{7D443AEA-F16B-4B1C-9A4E-50C1BD3B55FF}" type="pres">
      <dgm:prSet presAssocID="{F5D1EA52-B86B-4361-AC5E-483B37869DC9}" presName="conn2-1" presStyleLbl="parChTrans1D2" presStyleIdx="6" presStyleCnt="10"/>
      <dgm:spPr/>
      <dgm:t>
        <a:bodyPr/>
        <a:lstStyle/>
        <a:p>
          <a:endParaRPr lang="ru-RU"/>
        </a:p>
      </dgm:t>
    </dgm:pt>
    <dgm:pt modelId="{45EE2B0D-4AF2-4EB3-8A9B-B0E332146D25}" type="pres">
      <dgm:prSet presAssocID="{F5D1EA52-B86B-4361-AC5E-483B37869DC9}" presName="connTx" presStyleLbl="parChTrans1D2" presStyleIdx="6" presStyleCnt="10"/>
      <dgm:spPr/>
      <dgm:t>
        <a:bodyPr/>
        <a:lstStyle/>
        <a:p>
          <a:endParaRPr lang="ru-RU"/>
        </a:p>
      </dgm:t>
    </dgm:pt>
    <dgm:pt modelId="{BA1B970A-8B7E-4B13-938D-D2DA9DF60785}" type="pres">
      <dgm:prSet presAssocID="{63769FE4-FAF8-4052-8D06-51FC1B701D84}" presName="root2" presStyleCnt="0"/>
      <dgm:spPr/>
    </dgm:pt>
    <dgm:pt modelId="{EBDCED10-BF9F-42A6-A040-78FBFD705159}" type="pres">
      <dgm:prSet presAssocID="{63769FE4-FAF8-4052-8D06-51FC1B701D84}" presName="LevelTwoTextNode" presStyleLbl="node2" presStyleIdx="6" presStyleCnt="10" custScaleX="831389" custScaleY="92369">
        <dgm:presLayoutVars>
          <dgm:chPref val="3"/>
        </dgm:presLayoutVars>
      </dgm:prSet>
      <dgm:spPr/>
      <dgm:t>
        <a:bodyPr/>
        <a:lstStyle/>
        <a:p>
          <a:endParaRPr lang="ru-RU"/>
        </a:p>
      </dgm:t>
    </dgm:pt>
    <dgm:pt modelId="{CDB9C077-32CD-4104-B965-1F29169C9D80}" type="pres">
      <dgm:prSet presAssocID="{63769FE4-FAF8-4052-8D06-51FC1B701D84}" presName="level3hierChild" presStyleCnt="0"/>
      <dgm:spPr/>
    </dgm:pt>
    <dgm:pt modelId="{506656AE-F221-4A5E-898C-40A5322933C5}" type="pres">
      <dgm:prSet presAssocID="{E2EAA9D8-6589-46E8-9166-E1D61AF0819E}" presName="conn2-1" presStyleLbl="parChTrans1D2" presStyleIdx="7" presStyleCnt="10"/>
      <dgm:spPr/>
      <dgm:t>
        <a:bodyPr/>
        <a:lstStyle/>
        <a:p>
          <a:endParaRPr lang="ru-RU"/>
        </a:p>
      </dgm:t>
    </dgm:pt>
    <dgm:pt modelId="{9BCFB7EC-2F3C-4FFD-88CF-EC3573A6E719}" type="pres">
      <dgm:prSet presAssocID="{E2EAA9D8-6589-46E8-9166-E1D61AF0819E}" presName="connTx" presStyleLbl="parChTrans1D2" presStyleIdx="7" presStyleCnt="10"/>
      <dgm:spPr/>
      <dgm:t>
        <a:bodyPr/>
        <a:lstStyle/>
        <a:p>
          <a:endParaRPr lang="ru-RU"/>
        </a:p>
      </dgm:t>
    </dgm:pt>
    <dgm:pt modelId="{2E20714F-3B76-49BE-B96F-57835D9D8D6E}" type="pres">
      <dgm:prSet presAssocID="{9D970DDB-D45A-4511-B72B-59226CBD784E}" presName="root2" presStyleCnt="0"/>
      <dgm:spPr/>
    </dgm:pt>
    <dgm:pt modelId="{106C0903-C660-443D-8CB7-58A2974B2959}" type="pres">
      <dgm:prSet presAssocID="{9D970DDB-D45A-4511-B72B-59226CBD784E}" presName="LevelTwoTextNode" presStyleLbl="node2" presStyleIdx="7" presStyleCnt="10" custScaleX="831389" custScaleY="92369" custLinFactNeighborX="-3971">
        <dgm:presLayoutVars>
          <dgm:chPref val="3"/>
        </dgm:presLayoutVars>
      </dgm:prSet>
      <dgm:spPr/>
      <dgm:t>
        <a:bodyPr/>
        <a:lstStyle/>
        <a:p>
          <a:endParaRPr lang="ru-RU"/>
        </a:p>
      </dgm:t>
    </dgm:pt>
    <dgm:pt modelId="{B9DE27B7-4646-40C8-86CD-79CBDA7F26C2}" type="pres">
      <dgm:prSet presAssocID="{9D970DDB-D45A-4511-B72B-59226CBD784E}" presName="level3hierChild" presStyleCnt="0"/>
      <dgm:spPr/>
    </dgm:pt>
    <dgm:pt modelId="{4CEE7CEF-0FC1-4C42-A7B7-2AC54828393B}" type="pres">
      <dgm:prSet presAssocID="{AF6F1573-5222-4530-A521-B2365D909720}" presName="conn2-1" presStyleLbl="parChTrans1D2" presStyleIdx="8" presStyleCnt="10"/>
      <dgm:spPr/>
      <dgm:t>
        <a:bodyPr/>
        <a:lstStyle/>
        <a:p>
          <a:endParaRPr lang="ru-RU"/>
        </a:p>
      </dgm:t>
    </dgm:pt>
    <dgm:pt modelId="{0E57CC79-AE1A-4A7E-BE29-F3581D4B7E3E}" type="pres">
      <dgm:prSet presAssocID="{AF6F1573-5222-4530-A521-B2365D909720}" presName="connTx" presStyleLbl="parChTrans1D2" presStyleIdx="8" presStyleCnt="10"/>
      <dgm:spPr/>
      <dgm:t>
        <a:bodyPr/>
        <a:lstStyle/>
        <a:p>
          <a:endParaRPr lang="ru-RU"/>
        </a:p>
      </dgm:t>
    </dgm:pt>
    <dgm:pt modelId="{C9E32D09-18F1-440B-A240-6798575E47F0}" type="pres">
      <dgm:prSet presAssocID="{B14E837F-BAF7-45F5-ADFC-1588FBC4A0D4}" presName="root2" presStyleCnt="0"/>
      <dgm:spPr/>
    </dgm:pt>
    <dgm:pt modelId="{E3F36FC3-C25F-487F-9970-5769778596EE}" type="pres">
      <dgm:prSet presAssocID="{B14E837F-BAF7-45F5-ADFC-1588FBC4A0D4}" presName="LevelTwoTextNode" presStyleLbl="node2" presStyleIdx="8" presStyleCnt="10" custScaleX="831389" custScaleY="164701" custLinFactNeighborX="-3971">
        <dgm:presLayoutVars>
          <dgm:chPref val="3"/>
        </dgm:presLayoutVars>
      </dgm:prSet>
      <dgm:spPr/>
      <dgm:t>
        <a:bodyPr/>
        <a:lstStyle/>
        <a:p>
          <a:endParaRPr lang="ru-RU"/>
        </a:p>
      </dgm:t>
    </dgm:pt>
    <dgm:pt modelId="{ACF0F051-03CC-4FE9-9F31-525F10D3BDC8}" type="pres">
      <dgm:prSet presAssocID="{B14E837F-BAF7-45F5-ADFC-1588FBC4A0D4}" presName="level3hierChild" presStyleCnt="0"/>
      <dgm:spPr/>
    </dgm:pt>
    <dgm:pt modelId="{39E86679-5E0E-49F3-8CD5-BC3B7D04361B}" type="pres">
      <dgm:prSet presAssocID="{8DC3CC51-BF45-4E61-8C21-9196D7940F25}" presName="conn2-1" presStyleLbl="parChTrans1D2" presStyleIdx="9" presStyleCnt="10"/>
      <dgm:spPr/>
      <dgm:t>
        <a:bodyPr/>
        <a:lstStyle/>
        <a:p>
          <a:endParaRPr lang="ru-RU"/>
        </a:p>
      </dgm:t>
    </dgm:pt>
    <dgm:pt modelId="{CDF1C090-F478-46EE-B6BE-B09DE5BC3EC8}" type="pres">
      <dgm:prSet presAssocID="{8DC3CC51-BF45-4E61-8C21-9196D7940F25}" presName="connTx" presStyleLbl="parChTrans1D2" presStyleIdx="9" presStyleCnt="10"/>
      <dgm:spPr/>
      <dgm:t>
        <a:bodyPr/>
        <a:lstStyle/>
        <a:p>
          <a:endParaRPr lang="ru-RU"/>
        </a:p>
      </dgm:t>
    </dgm:pt>
    <dgm:pt modelId="{EB25ED1A-B513-4670-A568-1A395904D259}" type="pres">
      <dgm:prSet presAssocID="{DC7B9C8E-777F-44E7-94CF-65661D8D3FBC}" presName="root2" presStyleCnt="0"/>
      <dgm:spPr/>
    </dgm:pt>
    <dgm:pt modelId="{287E2DEB-3895-40D9-8663-40016FB8DF9A}" type="pres">
      <dgm:prSet presAssocID="{DC7B9C8E-777F-44E7-94CF-65661D8D3FBC}" presName="LevelTwoTextNode" presStyleLbl="node2" presStyleIdx="9" presStyleCnt="10" custScaleX="831389" custScaleY="78589" custLinFactNeighborX="-3971">
        <dgm:presLayoutVars>
          <dgm:chPref val="3"/>
        </dgm:presLayoutVars>
      </dgm:prSet>
      <dgm:spPr/>
      <dgm:t>
        <a:bodyPr/>
        <a:lstStyle/>
        <a:p>
          <a:endParaRPr lang="ru-RU"/>
        </a:p>
      </dgm:t>
    </dgm:pt>
    <dgm:pt modelId="{082CD318-D52D-4669-804C-3F91BB7C67E1}" type="pres">
      <dgm:prSet presAssocID="{DC7B9C8E-777F-44E7-94CF-65661D8D3FBC}" presName="level3hierChild" presStyleCnt="0"/>
      <dgm:spPr/>
    </dgm:pt>
  </dgm:ptLst>
  <dgm:cxnLst>
    <dgm:cxn modelId="{B0009355-4F54-4F10-9D2C-3C7B2E3E44B2}" type="presOf" srcId="{F5D1EA52-B86B-4361-AC5E-483B37869DC9}" destId="{45EE2B0D-4AF2-4EB3-8A9B-B0E332146D25}" srcOrd="1" destOrd="0" presId="urn:microsoft.com/office/officeart/2005/8/layout/hierarchy2"/>
    <dgm:cxn modelId="{A7E01B3C-7493-40DB-94D4-0AB1F0AA7972}" srcId="{91128A72-2503-4CFB-BD2A-BB555AC53DEE}" destId="{DC7B9C8E-777F-44E7-94CF-65661D8D3FBC}" srcOrd="9" destOrd="0" parTransId="{8DC3CC51-BF45-4E61-8C21-9196D7940F25}" sibTransId="{6995D018-501C-4FFE-A239-CF1AE8E35AE8}"/>
    <dgm:cxn modelId="{5561929A-9058-492E-BB94-E82BAE4527FE}" type="presOf" srcId="{63FA46D0-4B68-4C3A-96BD-BF6EBBA4BDE1}" destId="{4F876345-7DA5-4FC8-953B-19B78A830B9F}" srcOrd="1" destOrd="0" presId="urn:microsoft.com/office/officeart/2005/8/layout/hierarchy2"/>
    <dgm:cxn modelId="{6384E054-7EA0-44B2-B957-FC0D4366CEEB}" type="presOf" srcId="{9D970DDB-D45A-4511-B72B-59226CBD784E}" destId="{106C0903-C660-443D-8CB7-58A2974B2959}" srcOrd="0" destOrd="0" presId="urn:microsoft.com/office/officeart/2005/8/layout/hierarchy2"/>
    <dgm:cxn modelId="{BD42E8D5-EAF8-46EE-94DA-AD8B1B17EB59}" srcId="{91128A72-2503-4CFB-BD2A-BB555AC53DEE}" destId="{B14E837F-BAF7-45F5-ADFC-1588FBC4A0D4}" srcOrd="8" destOrd="0" parTransId="{AF6F1573-5222-4530-A521-B2365D909720}" sibTransId="{4AC294C1-9757-4FFA-9A70-B1C168619096}"/>
    <dgm:cxn modelId="{B928B081-AE19-4FF2-A002-478A65138E61}" srcId="{91128A72-2503-4CFB-BD2A-BB555AC53DEE}" destId="{C7E5146F-8A55-4F71-95B8-0DB2622057B1}" srcOrd="1" destOrd="0" parTransId="{81B097E2-2580-4F60-89F3-A57340E54648}" sibTransId="{791C6E9E-26B4-4C1F-957F-CBE4E795C517}"/>
    <dgm:cxn modelId="{B92CB844-0F1E-4910-9EDE-C1FE6300F8AE}" type="presOf" srcId="{61205B66-61A9-43ED-9AB3-CC0EDDE0224C}" destId="{788CD548-99C6-4331-A21C-234488C16519}" srcOrd="1" destOrd="0" presId="urn:microsoft.com/office/officeart/2005/8/layout/hierarchy2"/>
    <dgm:cxn modelId="{43598ECA-8900-40BD-AB30-7E0B66E4941B}" type="presOf" srcId="{D53A1BFB-C073-403A-A48B-02CFDA6666BD}" destId="{6481ED97-8FD6-47B7-8C5E-9C4FEA333B8A}" srcOrd="1" destOrd="0" presId="urn:microsoft.com/office/officeart/2005/8/layout/hierarchy2"/>
    <dgm:cxn modelId="{6B02E967-6210-40AD-A7D0-B4896DB1DC05}" type="presOf" srcId="{3C08F028-8ADF-4022-8B39-5E1841DE24A1}" destId="{A3576F4D-5CD8-4F02-B0DE-6C734989BC3E}" srcOrd="0" destOrd="0" presId="urn:microsoft.com/office/officeart/2005/8/layout/hierarchy2"/>
    <dgm:cxn modelId="{13EC245A-C207-4407-9A48-7577BA72F80E}" type="presOf" srcId="{81B097E2-2580-4F60-89F3-A57340E54648}" destId="{1A0E1CCF-7827-4583-A679-A3AB104679DE}" srcOrd="1" destOrd="0" presId="urn:microsoft.com/office/officeart/2005/8/layout/hierarchy2"/>
    <dgm:cxn modelId="{314E4414-3CC4-4CAA-AAA3-5745C29AC99A}" srcId="{91128A72-2503-4CFB-BD2A-BB555AC53DEE}" destId="{63769FE4-FAF8-4052-8D06-51FC1B701D84}" srcOrd="6" destOrd="0" parTransId="{F5D1EA52-B86B-4361-AC5E-483B37869DC9}" sibTransId="{DED3CB7A-2D94-4065-9688-683E9C5A8531}"/>
    <dgm:cxn modelId="{500106FC-573A-4F5C-B917-8A88290A2832}" type="presOf" srcId="{8DC3CC51-BF45-4E61-8C21-9196D7940F25}" destId="{39E86679-5E0E-49F3-8CD5-BC3B7D04361B}" srcOrd="0" destOrd="0" presId="urn:microsoft.com/office/officeart/2005/8/layout/hierarchy2"/>
    <dgm:cxn modelId="{AE1B9555-2284-4414-B66B-B7A60605B0A2}" type="presOf" srcId="{173DB2A6-4A02-4F39-AA1F-FE6A07F7FECF}" destId="{D85A3872-F5AC-418B-BB99-9DAD05F2BB46}" srcOrd="0" destOrd="0" presId="urn:microsoft.com/office/officeart/2005/8/layout/hierarchy2"/>
    <dgm:cxn modelId="{490C22AF-BB16-41B4-897C-571047FB87F7}" type="presOf" srcId="{8224EA18-759B-43D0-B705-FEB6D746ED94}" destId="{79D781CC-B715-4509-AF2D-D6FD0CD94181}" srcOrd="0" destOrd="0" presId="urn:microsoft.com/office/officeart/2005/8/layout/hierarchy2"/>
    <dgm:cxn modelId="{14B8F08B-5859-4D06-BD9E-0BB07E5128C4}" type="presOf" srcId="{39054FA4-2889-4C2C-93CF-F91EC0C45BDE}" destId="{B84DD00B-CBF6-4353-8D16-A506CB755A7D}" srcOrd="0" destOrd="0" presId="urn:microsoft.com/office/officeart/2005/8/layout/hierarchy2"/>
    <dgm:cxn modelId="{867F3CF5-A13A-4D54-94B0-30FFF0A98574}" srcId="{91128A72-2503-4CFB-BD2A-BB555AC53DEE}" destId="{173DB2A6-4A02-4F39-AA1F-FE6A07F7FECF}" srcOrd="2" destOrd="0" parTransId="{3C08F028-8ADF-4022-8B39-5E1841DE24A1}" sibTransId="{55482E97-45CE-429B-8946-E6DD247EEDA8}"/>
    <dgm:cxn modelId="{C8D35EA1-A12D-4B96-913B-CA756E5CA13A}" type="presOf" srcId="{845EB780-BEFA-49C6-AAB3-E54E91D2DF32}" destId="{DA1720FE-FBDE-4EBF-B341-EE31C4018C52}" srcOrd="0" destOrd="0" presId="urn:microsoft.com/office/officeart/2005/8/layout/hierarchy2"/>
    <dgm:cxn modelId="{56230AB4-53D7-4E38-8D12-339E838F99FE}" type="presOf" srcId="{E2EAA9D8-6589-46E8-9166-E1D61AF0819E}" destId="{506656AE-F221-4A5E-898C-40A5322933C5}" srcOrd="0" destOrd="0" presId="urn:microsoft.com/office/officeart/2005/8/layout/hierarchy2"/>
    <dgm:cxn modelId="{D6B0AD81-D522-409C-B16A-4B82193655BF}" type="presOf" srcId="{B14E837F-BAF7-45F5-ADFC-1588FBC4A0D4}" destId="{E3F36FC3-C25F-487F-9970-5769778596EE}" srcOrd="0" destOrd="0" presId="urn:microsoft.com/office/officeart/2005/8/layout/hierarchy2"/>
    <dgm:cxn modelId="{371873E5-B076-49EC-BEE2-F047DFD7A95E}" type="presOf" srcId="{D53A1BFB-C073-403A-A48B-02CFDA6666BD}" destId="{D5DA95D0-DE22-4E53-B967-490BDAB10E13}" srcOrd="0" destOrd="0" presId="urn:microsoft.com/office/officeart/2005/8/layout/hierarchy2"/>
    <dgm:cxn modelId="{CC4F0D92-BAB7-432C-82D8-BF26482CC885}" srcId="{91128A72-2503-4CFB-BD2A-BB555AC53DEE}" destId="{845EB780-BEFA-49C6-AAB3-E54E91D2DF32}" srcOrd="4" destOrd="0" parTransId="{D53A1BFB-C073-403A-A48B-02CFDA6666BD}" sibTransId="{EE309B0D-E889-4834-B4F0-9662AADEDBFE}"/>
    <dgm:cxn modelId="{054E9DC7-2398-4AFD-9CEA-D9D8639D6FA3}" type="presOf" srcId="{3C08F028-8ADF-4022-8B39-5E1841DE24A1}" destId="{F1C1AEBF-22B7-4B51-82D6-994363251D08}" srcOrd="1" destOrd="0" presId="urn:microsoft.com/office/officeart/2005/8/layout/hierarchy2"/>
    <dgm:cxn modelId="{1276F91A-3CD6-4457-AD3B-A88FA68A2FC0}" type="presOf" srcId="{81B097E2-2580-4F60-89F3-A57340E54648}" destId="{6F3A7DC9-FD46-49DF-95A1-29EAA729E874}" srcOrd="0" destOrd="0" presId="urn:microsoft.com/office/officeart/2005/8/layout/hierarchy2"/>
    <dgm:cxn modelId="{D538C5F4-A7D3-4212-B8CD-C1115332A635}" type="presOf" srcId="{8DC3CC51-BF45-4E61-8C21-9196D7940F25}" destId="{CDF1C090-F478-46EE-B6BE-B09DE5BC3EC8}" srcOrd="1" destOrd="0" presId="urn:microsoft.com/office/officeart/2005/8/layout/hierarchy2"/>
    <dgm:cxn modelId="{F70D3C90-9F97-4293-BD57-E7DB9B4373F9}" type="presOf" srcId="{63FA46D0-4B68-4C3A-96BD-BF6EBBA4BDE1}" destId="{CEAE7937-11EA-43D6-9B7A-4190050303B5}" srcOrd="0" destOrd="0" presId="urn:microsoft.com/office/officeart/2005/8/layout/hierarchy2"/>
    <dgm:cxn modelId="{54D638BF-2FD9-4421-817D-65158327AA45}" srcId="{95AF293D-8821-4CFB-8602-B88C3FD39DEE}" destId="{91128A72-2503-4CFB-BD2A-BB555AC53DEE}" srcOrd="0" destOrd="0" parTransId="{4B392C1D-FEC2-4066-B98B-CAA50BFF1E39}" sibTransId="{60401C7C-273D-4A33-A9AE-DB6BAD904477}"/>
    <dgm:cxn modelId="{30A25F90-7507-480B-A1F2-83622DF00CFA}" type="presOf" srcId="{AF6F1573-5222-4530-A521-B2365D909720}" destId="{0E57CC79-AE1A-4A7E-BE29-F3581D4B7E3E}" srcOrd="1" destOrd="0" presId="urn:microsoft.com/office/officeart/2005/8/layout/hierarchy2"/>
    <dgm:cxn modelId="{9185A3DC-4359-49BD-ADEF-C5B602B47BD5}" type="presOf" srcId="{8E10AB31-6963-4EC3-99C8-E3F3AFAF022E}" destId="{51DF0510-9FA2-42C7-BE94-C2A8CC5D5228}" srcOrd="0" destOrd="0" presId="urn:microsoft.com/office/officeart/2005/8/layout/hierarchy2"/>
    <dgm:cxn modelId="{9ACDCCB6-E851-41E7-A06F-5A23EA0302D5}" srcId="{91128A72-2503-4CFB-BD2A-BB555AC53DEE}" destId="{8224EA18-759B-43D0-B705-FEB6D746ED94}" srcOrd="0" destOrd="0" parTransId="{39054FA4-2889-4C2C-93CF-F91EC0C45BDE}" sibTransId="{824AD13B-3F85-4393-8A8F-886D4B096487}"/>
    <dgm:cxn modelId="{964708E7-B286-49B5-B953-7DFC230A3D6A}" type="presOf" srcId="{C7E5146F-8A55-4F71-95B8-0DB2622057B1}" destId="{B76E463C-49E0-4903-B43A-0138A25BB55B}" srcOrd="0" destOrd="0" presId="urn:microsoft.com/office/officeart/2005/8/layout/hierarchy2"/>
    <dgm:cxn modelId="{68F49F3D-F51F-4FD9-8C79-88D358FD3E7C}" type="presOf" srcId="{61205B66-61A9-43ED-9AB3-CC0EDDE0224C}" destId="{D458617B-C6DB-4EC6-98A3-26E342659884}" srcOrd="0" destOrd="0" presId="urn:microsoft.com/office/officeart/2005/8/layout/hierarchy2"/>
    <dgm:cxn modelId="{E2DCB861-8140-4BE4-B35B-E32BA8A0BA5D}" type="presOf" srcId="{DC7B9C8E-777F-44E7-94CF-65661D8D3FBC}" destId="{287E2DEB-3895-40D9-8663-40016FB8DF9A}" srcOrd="0" destOrd="0" presId="urn:microsoft.com/office/officeart/2005/8/layout/hierarchy2"/>
    <dgm:cxn modelId="{9FABEB94-0239-4F9A-B09A-599CBEEEB5EA}" srcId="{91128A72-2503-4CFB-BD2A-BB555AC53DEE}" destId="{9D970DDB-D45A-4511-B72B-59226CBD784E}" srcOrd="7" destOrd="0" parTransId="{E2EAA9D8-6589-46E8-9166-E1D61AF0819E}" sibTransId="{F03E48D3-08DF-47EC-BAAB-EDFA5E45066A}"/>
    <dgm:cxn modelId="{8839802E-C6BD-40DB-B3A5-716130F3B5E8}" type="presOf" srcId="{91128A72-2503-4CFB-BD2A-BB555AC53DEE}" destId="{7E408ED7-B7A1-47BD-A091-C3321880BC52}" srcOrd="0" destOrd="0" presId="urn:microsoft.com/office/officeart/2005/8/layout/hierarchy2"/>
    <dgm:cxn modelId="{9BC589B8-4218-4003-900F-1569FB6BB5F4}" type="presOf" srcId="{39054FA4-2889-4C2C-93CF-F91EC0C45BDE}" destId="{EC940F86-D9C9-4888-947F-B65DBC7670B5}" srcOrd="1" destOrd="0" presId="urn:microsoft.com/office/officeart/2005/8/layout/hierarchy2"/>
    <dgm:cxn modelId="{2C8A7DF5-911A-4CA9-8A31-5D5880830706}" srcId="{91128A72-2503-4CFB-BD2A-BB555AC53DEE}" destId="{11FA7B46-4AFC-470B-9633-40333F525C5D}" srcOrd="5" destOrd="0" parTransId="{63FA46D0-4B68-4C3A-96BD-BF6EBBA4BDE1}" sibTransId="{B02C0FC7-8789-40F7-B889-2F9C182358DB}"/>
    <dgm:cxn modelId="{6CC058B7-990E-49D1-9006-DC6D2B01CE03}" type="presOf" srcId="{11FA7B46-4AFC-470B-9633-40333F525C5D}" destId="{38D8917F-822F-4D30-9273-E83527F4A6FD}" srcOrd="0" destOrd="0" presId="urn:microsoft.com/office/officeart/2005/8/layout/hierarchy2"/>
    <dgm:cxn modelId="{C2CCBB5C-719C-48E9-982A-2A94D0EA0375}" type="presOf" srcId="{F5D1EA52-B86B-4361-AC5E-483B37869DC9}" destId="{7D443AEA-F16B-4B1C-9A4E-50C1BD3B55FF}" srcOrd="0" destOrd="0" presId="urn:microsoft.com/office/officeart/2005/8/layout/hierarchy2"/>
    <dgm:cxn modelId="{44FAF0B4-3200-4995-834B-A3A82093617C}" type="presOf" srcId="{E2EAA9D8-6589-46E8-9166-E1D61AF0819E}" destId="{9BCFB7EC-2F3C-4FFD-88CF-EC3573A6E719}" srcOrd="1" destOrd="0" presId="urn:microsoft.com/office/officeart/2005/8/layout/hierarchy2"/>
    <dgm:cxn modelId="{09027D47-3365-4365-BFA8-87F1DC06BFC3}" srcId="{91128A72-2503-4CFB-BD2A-BB555AC53DEE}" destId="{8E10AB31-6963-4EC3-99C8-E3F3AFAF022E}" srcOrd="3" destOrd="0" parTransId="{61205B66-61A9-43ED-9AB3-CC0EDDE0224C}" sibTransId="{1A19BDBA-19F6-46BD-82D3-3579C8648695}"/>
    <dgm:cxn modelId="{DD074DF3-87B2-4554-BB01-20CDCDD0EEE6}" type="presOf" srcId="{63769FE4-FAF8-4052-8D06-51FC1B701D84}" destId="{EBDCED10-BF9F-42A6-A040-78FBFD705159}" srcOrd="0" destOrd="0" presId="urn:microsoft.com/office/officeart/2005/8/layout/hierarchy2"/>
    <dgm:cxn modelId="{A5BD7E71-16D0-45E4-9D19-06D469B631CA}" type="presOf" srcId="{AF6F1573-5222-4530-A521-B2365D909720}" destId="{4CEE7CEF-0FC1-4C42-A7B7-2AC54828393B}" srcOrd="0" destOrd="0" presId="urn:microsoft.com/office/officeart/2005/8/layout/hierarchy2"/>
    <dgm:cxn modelId="{017F2BF7-A416-4592-9731-8E45780D6DFC}" type="presOf" srcId="{95AF293D-8821-4CFB-8602-B88C3FD39DEE}" destId="{3FE4D1EB-7A43-49C4-8CD7-50F92E9E3B6F}" srcOrd="0" destOrd="0" presId="urn:microsoft.com/office/officeart/2005/8/layout/hierarchy2"/>
    <dgm:cxn modelId="{08E11D9C-3E8A-4C3C-8683-124514B0C2A2}" type="presParOf" srcId="{3FE4D1EB-7A43-49C4-8CD7-50F92E9E3B6F}" destId="{3411C818-B878-48BC-8A88-0668EF4B04DF}" srcOrd="0" destOrd="0" presId="urn:microsoft.com/office/officeart/2005/8/layout/hierarchy2"/>
    <dgm:cxn modelId="{1DA3CB23-8781-4711-99BD-919368934FE9}" type="presParOf" srcId="{3411C818-B878-48BC-8A88-0668EF4B04DF}" destId="{7E408ED7-B7A1-47BD-A091-C3321880BC52}" srcOrd="0" destOrd="0" presId="urn:microsoft.com/office/officeart/2005/8/layout/hierarchy2"/>
    <dgm:cxn modelId="{EEB4E61D-7EEE-4885-B636-A528551C80E9}" type="presParOf" srcId="{3411C818-B878-48BC-8A88-0668EF4B04DF}" destId="{27207123-15C1-45FD-B93E-B382A6705CC6}" srcOrd="1" destOrd="0" presId="urn:microsoft.com/office/officeart/2005/8/layout/hierarchy2"/>
    <dgm:cxn modelId="{512C481E-7AB0-4D31-A4A9-34B377530111}" type="presParOf" srcId="{27207123-15C1-45FD-B93E-B382A6705CC6}" destId="{B84DD00B-CBF6-4353-8D16-A506CB755A7D}" srcOrd="0" destOrd="0" presId="urn:microsoft.com/office/officeart/2005/8/layout/hierarchy2"/>
    <dgm:cxn modelId="{C21BDAFA-338C-481F-BF62-BD6DD447EF3B}" type="presParOf" srcId="{B84DD00B-CBF6-4353-8D16-A506CB755A7D}" destId="{EC940F86-D9C9-4888-947F-B65DBC7670B5}" srcOrd="0" destOrd="0" presId="urn:microsoft.com/office/officeart/2005/8/layout/hierarchy2"/>
    <dgm:cxn modelId="{69171001-4785-4BE1-AA7E-F149F6E14078}" type="presParOf" srcId="{27207123-15C1-45FD-B93E-B382A6705CC6}" destId="{4A29D868-EFBE-40BA-AED4-D07C060E5A14}" srcOrd="1" destOrd="0" presId="urn:microsoft.com/office/officeart/2005/8/layout/hierarchy2"/>
    <dgm:cxn modelId="{5C435314-AF33-496D-9A01-E30005E18AE8}" type="presParOf" srcId="{4A29D868-EFBE-40BA-AED4-D07C060E5A14}" destId="{79D781CC-B715-4509-AF2D-D6FD0CD94181}" srcOrd="0" destOrd="0" presId="urn:microsoft.com/office/officeart/2005/8/layout/hierarchy2"/>
    <dgm:cxn modelId="{69D2CC32-500B-46E5-9723-3DC27A5ECE6E}" type="presParOf" srcId="{4A29D868-EFBE-40BA-AED4-D07C060E5A14}" destId="{C653CE2A-9237-42E5-8C0E-31B25778FC68}" srcOrd="1" destOrd="0" presId="urn:microsoft.com/office/officeart/2005/8/layout/hierarchy2"/>
    <dgm:cxn modelId="{A30B7449-9694-4397-810A-25147FE20010}" type="presParOf" srcId="{27207123-15C1-45FD-B93E-B382A6705CC6}" destId="{6F3A7DC9-FD46-49DF-95A1-29EAA729E874}" srcOrd="2" destOrd="0" presId="urn:microsoft.com/office/officeart/2005/8/layout/hierarchy2"/>
    <dgm:cxn modelId="{1C7448AA-92B9-4748-9246-55FA960AC2E1}" type="presParOf" srcId="{6F3A7DC9-FD46-49DF-95A1-29EAA729E874}" destId="{1A0E1CCF-7827-4583-A679-A3AB104679DE}" srcOrd="0" destOrd="0" presId="urn:microsoft.com/office/officeart/2005/8/layout/hierarchy2"/>
    <dgm:cxn modelId="{C168CA2A-9767-474F-88D9-5E3B05826617}" type="presParOf" srcId="{27207123-15C1-45FD-B93E-B382A6705CC6}" destId="{448B5D16-BE1B-42BF-BD2F-6122D4BC438A}" srcOrd="3" destOrd="0" presId="urn:microsoft.com/office/officeart/2005/8/layout/hierarchy2"/>
    <dgm:cxn modelId="{FF4A8A40-5578-4089-8673-7021847B8B57}" type="presParOf" srcId="{448B5D16-BE1B-42BF-BD2F-6122D4BC438A}" destId="{B76E463C-49E0-4903-B43A-0138A25BB55B}" srcOrd="0" destOrd="0" presId="urn:microsoft.com/office/officeart/2005/8/layout/hierarchy2"/>
    <dgm:cxn modelId="{87668A7F-F376-4FFD-8A3F-A019989A1E21}" type="presParOf" srcId="{448B5D16-BE1B-42BF-BD2F-6122D4BC438A}" destId="{5E3109D0-50E3-4571-A8CB-4D488E887F4D}" srcOrd="1" destOrd="0" presId="urn:microsoft.com/office/officeart/2005/8/layout/hierarchy2"/>
    <dgm:cxn modelId="{3AE22B9A-311A-48C9-BACF-854E8B24E947}" type="presParOf" srcId="{27207123-15C1-45FD-B93E-B382A6705CC6}" destId="{A3576F4D-5CD8-4F02-B0DE-6C734989BC3E}" srcOrd="4" destOrd="0" presId="urn:microsoft.com/office/officeart/2005/8/layout/hierarchy2"/>
    <dgm:cxn modelId="{5D3756DC-3017-40DC-B241-19DF0350A5DC}" type="presParOf" srcId="{A3576F4D-5CD8-4F02-B0DE-6C734989BC3E}" destId="{F1C1AEBF-22B7-4B51-82D6-994363251D08}" srcOrd="0" destOrd="0" presId="urn:microsoft.com/office/officeart/2005/8/layout/hierarchy2"/>
    <dgm:cxn modelId="{5628E131-60CB-41D4-BFF7-5C6B81344CF5}" type="presParOf" srcId="{27207123-15C1-45FD-B93E-B382A6705CC6}" destId="{6FCEEB2E-3280-4FE5-8094-84419E64A604}" srcOrd="5" destOrd="0" presId="urn:microsoft.com/office/officeart/2005/8/layout/hierarchy2"/>
    <dgm:cxn modelId="{014EE708-A65B-4C9C-99EE-4387C42181D6}" type="presParOf" srcId="{6FCEEB2E-3280-4FE5-8094-84419E64A604}" destId="{D85A3872-F5AC-418B-BB99-9DAD05F2BB46}" srcOrd="0" destOrd="0" presId="urn:microsoft.com/office/officeart/2005/8/layout/hierarchy2"/>
    <dgm:cxn modelId="{1F7B7F1E-F0AF-464B-8CE6-A0B93A15F002}" type="presParOf" srcId="{6FCEEB2E-3280-4FE5-8094-84419E64A604}" destId="{B3DB4AFC-213A-468D-8631-F02A5CE503B0}" srcOrd="1" destOrd="0" presId="urn:microsoft.com/office/officeart/2005/8/layout/hierarchy2"/>
    <dgm:cxn modelId="{F50CA263-5960-49C3-AFC0-31CD56DE2B9E}" type="presParOf" srcId="{27207123-15C1-45FD-B93E-B382A6705CC6}" destId="{D458617B-C6DB-4EC6-98A3-26E342659884}" srcOrd="6" destOrd="0" presId="urn:microsoft.com/office/officeart/2005/8/layout/hierarchy2"/>
    <dgm:cxn modelId="{F189A057-6BC2-43A2-A295-FD75A5E7068F}" type="presParOf" srcId="{D458617B-C6DB-4EC6-98A3-26E342659884}" destId="{788CD548-99C6-4331-A21C-234488C16519}" srcOrd="0" destOrd="0" presId="urn:microsoft.com/office/officeart/2005/8/layout/hierarchy2"/>
    <dgm:cxn modelId="{B74F533D-DEEF-46C5-AA6D-248CD519D9B4}" type="presParOf" srcId="{27207123-15C1-45FD-B93E-B382A6705CC6}" destId="{3A2DD466-41ED-42C5-93D0-69AD916EC646}" srcOrd="7" destOrd="0" presId="urn:microsoft.com/office/officeart/2005/8/layout/hierarchy2"/>
    <dgm:cxn modelId="{B479C585-D016-4150-98C2-24044DC4B809}" type="presParOf" srcId="{3A2DD466-41ED-42C5-93D0-69AD916EC646}" destId="{51DF0510-9FA2-42C7-BE94-C2A8CC5D5228}" srcOrd="0" destOrd="0" presId="urn:microsoft.com/office/officeart/2005/8/layout/hierarchy2"/>
    <dgm:cxn modelId="{37E5585A-3F77-41A7-A2C7-3ABD3D39975F}" type="presParOf" srcId="{3A2DD466-41ED-42C5-93D0-69AD916EC646}" destId="{2381D2F1-B813-451E-B53E-0EA6C3E1AAD6}" srcOrd="1" destOrd="0" presId="urn:microsoft.com/office/officeart/2005/8/layout/hierarchy2"/>
    <dgm:cxn modelId="{E261123E-2CB3-4B62-92D7-A16A67683ED8}" type="presParOf" srcId="{27207123-15C1-45FD-B93E-B382A6705CC6}" destId="{D5DA95D0-DE22-4E53-B967-490BDAB10E13}" srcOrd="8" destOrd="0" presId="urn:microsoft.com/office/officeart/2005/8/layout/hierarchy2"/>
    <dgm:cxn modelId="{443A2297-521E-45EF-AE30-85BFE4D45BDF}" type="presParOf" srcId="{D5DA95D0-DE22-4E53-B967-490BDAB10E13}" destId="{6481ED97-8FD6-47B7-8C5E-9C4FEA333B8A}" srcOrd="0" destOrd="0" presId="urn:microsoft.com/office/officeart/2005/8/layout/hierarchy2"/>
    <dgm:cxn modelId="{AF68B657-0859-46C9-B05C-ADD25B40ADBB}" type="presParOf" srcId="{27207123-15C1-45FD-B93E-B382A6705CC6}" destId="{91696061-DDF9-433E-A239-C0B76E777652}" srcOrd="9" destOrd="0" presId="urn:microsoft.com/office/officeart/2005/8/layout/hierarchy2"/>
    <dgm:cxn modelId="{0AEF325D-645B-4078-ADBE-99636D0C72B2}" type="presParOf" srcId="{91696061-DDF9-433E-A239-C0B76E777652}" destId="{DA1720FE-FBDE-4EBF-B341-EE31C4018C52}" srcOrd="0" destOrd="0" presId="urn:microsoft.com/office/officeart/2005/8/layout/hierarchy2"/>
    <dgm:cxn modelId="{26C45936-FFCD-4BE9-9EA8-DB8B73CBDB43}" type="presParOf" srcId="{91696061-DDF9-433E-A239-C0B76E777652}" destId="{3BBB1C55-8619-4CE2-AF18-A801F6F5B4F1}" srcOrd="1" destOrd="0" presId="urn:microsoft.com/office/officeart/2005/8/layout/hierarchy2"/>
    <dgm:cxn modelId="{6CB84231-BDD6-495C-88C9-403CA533B5E3}" type="presParOf" srcId="{27207123-15C1-45FD-B93E-B382A6705CC6}" destId="{CEAE7937-11EA-43D6-9B7A-4190050303B5}" srcOrd="10" destOrd="0" presId="urn:microsoft.com/office/officeart/2005/8/layout/hierarchy2"/>
    <dgm:cxn modelId="{BA25C89A-8721-4747-87FC-2155667EE227}" type="presParOf" srcId="{CEAE7937-11EA-43D6-9B7A-4190050303B5}" destId="{4F876345-7DA5-4FC8-953B-19B78A830B9F}" srcOrd="0" destOrd="0" presId="urn:microsoft.com/office/officeart/2005/8/layout/hierarchy2"/>
    <dgm:cxn modelId="{E999837D-6B60-4AB0-86F2-3FB6097DB2CB}" type="presParOf" srcId="{27207123-15C1-45FD-B93E-B382A6705CC6}" destId="{C587EFA5-7B4F-442B-9A49-F6D65BA3E427}" srcOrd="11" destOrd="0" presId="urn:microsoft.com/office/officeart/2005/8/layout/hierarchy2"/>
    <dgm:cxn modelId="{20B361D0-E914-4CE6-88E9-54C17558EEF2}" type="presParOf" srcId="{C587EFA5-7B4F-442B-9A49-F6D65BA3E427}" destId="{38D8917F-822F-4D30-9273-E83527F4A6FD}" srcOrd="0" destOrd="0" presId="urn:microsoft.com/office/officeart/2005/8/layout/hierarchy2"/>
    <dgm:cxn modelId="{B32DA3DF-F315-49EB-AED1-0CF846FED7B8}" type="presParOf" srcId="{C587EFA5-7B4F-442B-9A49-F6D65BA3E427}" destId="{AEEC6FD3-6C16-432E-AE4A-91ED71CE2F32}" srcOrd="1" destOrd="0" presId="urn:microsoft.com/office/officeart/2005/8/layout/hierarchy2"/>
    <dgm:cxn modelId="{02CBC179-9189-41C9-87CE-3F26B4408927}" type="presParOf" srcId="{27207123-15C1-45FD-B93E-B382A6705CC6}" destId="{7D443AEA-F16B-4B1C-9A4E-50C1BD3B55FF}" srcOrd="12" destOrd="0" presId="urn:microsoft.com/office/officeart/2005/8/layout/hierarchy2"/>
    <dgm:cxn modelId="{309AB85E-E359-4677-AB31-60E428485319}" type="presParOf" srcId="{7D443AEA-F16B-4B1C-9A4E-50C1BD3B55FF}" destId="{45EE2B0D-4AF2-4EB3-8A9B-B0E332146D25}" srcOrd="0" destOrd="0" presId="urn:microsoft.com/office/officeart/2005/8/layout/hierarchy2"/>
    <dgm:cxn modelId="{652D4D4E-F166-4796-AFFB-082D701BFCEC}" type="presParOf" srcId="{27207123-15C1-45FD-B93E-B382A6705CC6}" destId="{BA1B970A-8B7E-4B13-938D-D2DA9DF60785}" srcOrd="13" destOrd="0" presId="urn:microsoft.com/office/officeart/2005/8/layout/hierarchy2"/>
    <dgm:cxn modelId="{D0BD5E09-590F-40A4-80DF-FBE8FF46CFBA}" type="presParOf" srcId="{BA1B970A-8B7E-4B13-938D-D2DA9DF60785}" destId="{EBDCED10-BF9F-42A6-A040-78FBFD705159}" srcOrd="0" destOrd="0" presId="urn:microsoft.com/office/officeart/2005/8/layout/hierarchy2"/>
    <dgm:cxn modelId="{E8F1337F-EDCD-4ABD-A022-0FC29091DB51}" type="presParOf" srcId="{BA1B970A-8B7E-4B13-938D-D2DA9DF60785}" destId="{CDB9C077-32CD-4104-B965-1F29169C9D80}" srcOrd="1" destOrd="0" presId="urn:microsoft.com/office/officeart/2005/8/layout/hierarchy2"/>
    <dgm:cxn modelId="{C8F4F403-179A-47FE-87F3-B0EA6BB23A05}" type="presParOf" srcId="{27207123-15C1-45FD-B93E-B382A6705CC6}" destId="{506656AE-F221-4A5E-898C-40A5322933C5}" srcOrd="14" destOrd="0" presId="urn:microsoft.com/office/officeart/2005/8/layout/hierarchy2"/>
    <dgm:cxn modelId="{CB785DAD-C0DB-4C9F-8ADE-9844AC9DB5F0}" type="presParOf" srcId="{506656AE-F221-4A5E-898C-40A5322933C5}" destId="{9BCFB7EC-2F3C-4FFD-88CF-EC3573A6E719}" srcOrd="0" destOrd="0" presId="urn:microsoft.com/office/officeart/2005/8/layout/hierarchy2"/>
    <dgm:cxn modelId="{126565C8-7926-473B-BD1D-D956AA127A1C}" type="presParOf" srcId="{27207123-15C1-45FD-B93E-B382A6705CC6}" destId="{2E20714F-3B76-49BE-B96F-57835D9D8D6E}" srcOrd="15" destOrd="0" presId="urn:microsoft.com/office/officeart/2005/8/layout/hierarchy2"/>
    <dgm:cxn modelId="{EBD30722-7A9B-4612-8011-52B85A7E7902}" type="presParOf" srcId="{2E20714F-3B76-49BE-B96F-57835D9D8D6E}" destId="{106C0903-C660-443D-8CB7-58A2974B2959}" srcOrd="0" destOrd="0" presId="urn:microsoft.com/office/officeart/2005/8/layout/hierarchy2"/>
    <dgm:cxn modelId="{F23D31E3-DE42-41AD-B890-1E549F28BE1B}" type="presParOf" srcId="{2E20714F-3B76-49BE-B96F-57835D9D8D6E}" destId="{B9DE27B7-4646-40C8-86CD-79CBDA7F26C2}" srcOrd="1" destOrd="0" presId="urn:microsoft.com/office/officeart/2005/8/layout/hierarchy2"/>
    <dgm:cxn modelId="{6C1D1E43-F14B-4D58-BBAD-4CFE8373055A}" type="presParOf" srcId="{27207123-15C1-45FD-B93E-B382A6705CC6}" destId="{4CEE7CEF-0FC1-4C42-A7B7-2AC54828393B}" srcOrd="16" destOrd="0" presId="urn:microsoft.com/office/officeart/2005/8/layout/hierarchy2"/>
    <dgm:cxn modelId="{51562569-0950-4571-AA4D-F4850F3F03F0}" type="presParOf" srcId="{4CEE7CEF-0FC1-4C42-A7B7-2AC54828393B}" destId="{0E57CC79-AE1A-4A7E-BE29-F3581D4B7E3E}" srcOrd="0" destOrd="0" presId="urn:microsoft.com/office/officeart/2005/8/layout/hierarchy2"/>
    <dgm:cxn modelId="{245CFC1D-C2D1-46A8-B9EA-64D475C8635D}" type="presParOf" srcId="{27207123-15C1-45FD-B93E-B382A6705CC6}" destId="{C9E32D09-18F1-440B-A240-6798575E47F0}" srcOrd="17" destOrd="0" presId="urn:microsoft.com/office/officeart/2005/8/layout/hierarchy2"/>
    <dgm:cxn modelId="{B527176B-131D-4A82-AB29-18B858B72941}" type="presParOf" srcId="{C9E32D09-18F1-440B-A240-6798575E47F0}" destId="{E3F36FC3-C25F-487F-9970-5769778596EE}" srcOrd="0" destOrd="0" presId="urn:microsoft.com/office/officeart/2005/8/layout/hierarchy2"/>
    <dgm:cxn modelId="{1A193C4D-E97B-4770-8EEC-3E8BEAF9C8C7}" type="presParOf" srcId="{C9E32D09-18F1-440B-A240-6798575E47F0}" destId="{ACF0F051-03CC-4FE9-9F31-525F10D3BDC8}" srcOrd="1" destOrd="0" presId="urn:microsoft.com/office/officeart/2005/8/layout/hierarchy2"/>
    <dgm:cxn modelId="{10E325AC-0DDE-40E9-B0D9-A601E4330664}" type="presParOf" srcId="{27207123-15C1-45FD-B93E-B382A6705CC6}" destId="{39E86679-5E0E-49F3-8CD5-BC3B7D04361B}" srcOrd="18" destOrd="0" presId="urn:microsoft.com/office/officeart/2005/8/layout/hierarchy2"/>
    <dgm:cxn modelId="{A6F330E7-0530-4D34-BFA1-08E55E2DF353}" type="presParOf" srcId="{39E86679-5E0E-49F3-8CD5-BC3B7D04361B}" destId="{CDF1C090-F478-46EE-B6BE-B09DE5BC3EC8}" srcOrd="0" destOrd="0" presId="urn:microsoft.com/office/officeart/2005/8/layout/hierarchy2"/>
    <dgm:cxn modelId="{618D3394-AB74-4093-B9FD-94DB0D00ABD7}" type="presParOf" srcId="{27207123-15C1-45FD-B93E-B382A6705CC6}" destId="{EB25ED1A-B513-4670-A568-1A395904D259}" srcOrd="19" destOrd="0" presId="urn:microsoft.com/office/officeart/2005/8/layout/hierarchy2"/>
    <dgm:cxn modelId="{7AC66500-A47A-48F6-9068-EF8AC1A19D99}" type="presParOf" srcId="{EB25ED1A-B513-4670-A568-1A395904D259}" destId="{287E2DEB-3895-40D9-8663-40016FB8DF9A}" srcOrd="0" destOrd="0" presId="urn:microsoft.com/office/officeart/2005/8/layout/hierarchy2"/>
    <dgm:cxn modelId="{CCEBD5B9-254A-44AA-8A89-9204CB1E908C}" type="presParOf" srcId="{EB25ED1A-B513-4670-A568-1A395904D259}" destId="{082CD318-D52D-4669-804C-3F91BB7C67E1}" srcOrd="1" destOrd="0" presId="urn:microsoft.com/office/officeart/2005/8/layout/hierarchy2"/>
  </dgm:cxnLst>
  <dgm:bg/>
  <dgm:whole>
    <a:ln>
      <a:noFill/>
    </a:ln>
  </dgm:whole>
</dgm:dataModel>
</file>

<file path=ppt/diagrams/data34.xml><?xml version="1.0" encoding="utf-8"?>
<dgm:dataModel xmlns:dgm="http://schemas.openxmlformats.org/drawingml/2006/diagram" xmlns:a="http://schemas.openxmlformats.org/drawingml/2006/main">
  <dgm:ptLst>
    <dgm:pt modelId="{8493D9DC-DD2E-4EFE-9C49-E0857BCF7EE2}" type="doc">
      <dgm:prSet loTypeId="urn:microsoft.com/office/officeart/2005/8/layout/default" loCatId="list" qsTypeId="urn:microsoft.com/office/officeart/2005/8/quickstyle/simple2" qsCatId="simple" csTypeId="urn:microsoft.com/office/officeart/2005/8/colors/colorful5" csCatId="colorful" phldr="1"/>
      <dgm:spPr/>
      <dgm:t>
        <a:bodyPr/>
        <a:lstStyle/>
        <a:p>
          <a:endParaRPr lang="ru-RU"/>
        </a:p>
      </dgm:t>
    </dgm:pt>
    <dgm:pt modelId="{2739B369-9B57-48A6-8B98-D6932DA5E0E2}">
      <dgm:prSet phldrT="[Текст]"/>
      <dgm:spPr>
        <a:solidFill>
          <a:srgbClr val="FFFF00">
            <a:alpha val="47000"/>
          </a:srgbClr>
        </a:solidFill>
      </dgm:spPr>
      <dgm:t>
        <a:bodyPr/>
        <a:lstStyle/>
        <a:p>
          <a:r>
            <a:rPr lang="ru-RU" dirty="0" smtClean="0">
              <a:solidFill>
                <a:srgbClr val="5A5A5A"/>
              </a:solidFill>
            </a:rPr>
            <a:t>Разработан блокирующий контроль на соответствие значения поля "Наименование клиента" в документе "Сведения об операциях с целевыми субсидиями" </a:t>
          </a:r>
          <a:endParaRPr lang="ru-RU" dirty="0">
            <a:solidFill>
              <a:srgbClr val="5A5A5A"/>
            </a:solidFill>
          </a:endParaRPr>
        </a:p>
      </dgm:t>
    </dgm:pt>
    <dgm:pt modelId="{F9ED04E3-3F32-4268-B24F-1F270B7F8C74}" type="parTrans" cxnId="{E5C5A9D8-D75A-489B-A1A5-99E3E0D8F564}">
      <dgm:prSet/>
      <dgm:spPr/>
      <dgm:t>
        <a:bodyPr/>
        <a:lstStyle/>
        <a:p>
          <a:endParaRPr lang="ru-RU"/>
        </a:p>
      </dgm:t>
    </dgm:pt>
    <dgm:pt modelId="{B330DF69-D8A4-45FF-A50F-A4C8B4C8A742}" type="sibTrans" cxnId="{E5C5A9D8-D75A-489B-A1A5-99E3E0D8F564}">
      <dgm:prSet/>
      <dgm:spPr/>
      <dgm:t>
        <a:bodyPr/>
        <a:lstStyle/>
        <a:p>
          <a:endParaRPr lang="ru-RU"/>
        </a:p>
      </dgm:t>
    </dgm:pt>
    <dgm:pt modelId="{7B2FC702-5D97-4934-9AD8-322D66D0364E}">
      <dgm:prSet phldrT="[Текст]"/>
      <dgm:spPr>
        <a:solidFill>
          <a:srgbClr val="92D050">
            <a:alpha val="63000"/>
          </a:srgbClr>
        </a:solidFill>
      </dgm:spPr>
      <dgm:t>
        <a:bodyPr/>
        <a:lstStyle/>
        <a:p>
          <a:r>
            <a:rPr lang="ru-RU" dirty="0" smtClean="0">
              <a:solidFill>
                <a:srgbClr val="5A5A5A"/>
              </a:solidFill>
            </a:rPr>
            <a:t>Доработаны предупреждающие контроли на соответствие значений полей "ИНН" и "КПП" в документе "Сведения об операциях с целевыми субсидиями" </a:t>
          </a:r>
          <a:endParaRPr lang="ru-RU" dirty="0">
            <a:solidFill>
              <a:srgbClr val="5A5A5A"/>
            </a:solidFill>
          </a:endParaRPr>
        </a:p>
      </dgm:t>
    </dgm:pt>
    <dgm:pt modelId="{2A7E9CE3-A67F-460A-8EAF-F82D974D07FC}" type="parTrans" cxnId="{6C284BAE-E87E-4E68-82D9-C4E30E9852E0}">
      <dgm:prSet/>
      <dgm:spPr/>
      <dgm:t>
        <a:bodyPr/>
        <a:lstStyle/>
        <a:p>
          <a:endParaRPr lang="ru-RU"/>
        </a:p>
      </dgm:t>
    </dgm:pt>
    <dgm:pt modelId="{71921095-AA9D-4BDE-9430-DE6AED1D53A7}" type="sibTrans" cxnId="{6C284BAE-E87E-4E68-82D9-C4E30E9852E0}">
      <dgm:prSet/>
      <dgm:spPr/>
      <dgm:t>
        <a:bodyPr/>
        <a:lstStyle/>
        <a:p>
          <a:endParaRPr lang="ru-RU"/>
        </a:p>
      </dgm:t>
    </dgm:pt>
    <dgm:pt modelId="{EB54A2EA-BA7F-42D1-AD25-D72D50DD9E4F}" type="pres">
      <dgm:prSet presAssocID="{8493D9DC-DD2E-4EFE-9C49-E0857BCF7EE2}" presName="diagram" presStyleCnt="0">
        <dgm:presLayoutVars>
          <dgm:dir/>
          <dgm:resizeHandles val="exact"/>
        </dgm:presLayoutVars>
      </dgm:prSet>
      <dgm:spPr/>
      <dgm:t>
        <a:bodyPr/>
        <a:lstStyle/>
        <a:p>
          <a:endParaRPr lang="ru-RU"/>
        </a:p>
      </dgm:t>
    </dgm:pt>
    <dgm:pt modelId="{97763EA4-2EA4-4044-A878-C7DCA0F1AC06}" type="pres">
      <dgm:prSet presAssocID="{2739B369-9B57-48A6-8B98-D6932DA5E0E2}" presName="node" presStyleLbl="node1" presStyleIdx="0" presStyleCnt="2" custScaleX="242163" custLinFactNeighborX="-3392" custLinFactNeighborY="1685">
        <dgm:presLayoutVars>
          <dgm:bulletEnabled val="1"/>
        </dgm:presLayoutVars>
      </dgm:prSet>
      <dgm:spPr>
        <a:prstGeom prst="roundRect">
          <a:avLst/>
        </a:prstGeom>
      </dgm:spPr>
      <dgm:t>
        <a:bodyPr/>
        <a:lstStyle/>
        <a:p>
          <a:endParaRPr lang="ru-RU"/>
        </a:p>
      </dgm:t>
    </dgm:pt>
    <dgm:pt modelId="{7655175F-BF26-49AE-9489-D1792C742C1C}" type="pres">
      <dgm:prSet presAssocID="{B330DF69-D8A4-45FF-A50F-A4C8B4C8A742}" presName="sibTrans" presStyleCnt="0"/>
      <dgm:spPr/>
    </dgm:pt>
    <dgm:pt modelId="{B4837119-ECCE-468A-B665-04D952B9BB99}" type="pres">
      <dgm:prSet presAssocID="{7B2FC702-5D97-4934-9AD8-322D66D0364E}" presName="node" presStyleLbl="node1" presStyleIdx="1" presStyleCnt="2" custScaleX="242163" custLinFactNeighborX="-678" custLinFactNeighborY="-2829">
        <dgm:presLayoutVars>
          <dgm:bulletEnabled val="1"/>
        </dgm:presLayoutVars>
      </dgm:prSet>
      <dgm:spPr>
        <a:prstGeom prst="roundRect">
          <a:avLst/>
        </a:prstGeom>
      </dgm:spPr>
      <dgm:t>
        <a:bodyPr/>
        <a:lstStyle/>
        <a:p>
          <a:endParaRPr lang="ru-RU"/>
        </a:p>
      </dgm:t>
    </dgm:pt>
  </dgm:ptLst>
  <dgm:cxnLst>
    <dgm:cxn modelId="{E5C5A9D8-D75A-489B-A1A5-99E3E0D8F564}" srcId="{8493D9DC-DD2E-4EFE-9C49-E0857BCF7EE2}" destId="{2739B369-9B57-48A6-8B98-D6932DA5E0E2}" srcOrd="0" destOrd="0" parTransId="{F9ED04E3-3F32-4268-B24F-1F270B7F8C74}" sibTransId="{B330DF69-D8A4-45FF-A50F-A4C8B4C8A742}"/>
    <dgm:cxn modelId="{7561B22E-2EE3-487E-94DD-9805A984C410}" type="presOf" srcId="{7B2FC702-5D97-4934-9AD8-322D66D0364E}" destId="{B4837119-ECCE-468A-B665-04D952B9BB99}" srcOrd="0" destOrd="0" presId="urn:microsoft.com/office/officeart/2005/8/layout/default"/>
    <dgm:cxn modelId="{1C5CFEB0-FE3A-417A-A328-325B3413FB2A}" type="presOf" srcId="{2739B369-9B57-48A6-8B98-D6932DA5E0E2}" destId="{97763EA4-2EA4-4044-A878-C7DCA0F1AC06}" srcOrd="0" destOrd="0" presId="urn:microsoft.com/office/officeart/2005/8/layout/default"/>
    <dgm:cxn modelId="{6C284BAE-E87E-4E68-82D9-C4E30E9852E0}" srcId="{8493D9DC-DD2E-4EFE-9C49-E0857BCF7EE2}" destId="{7B2FC702-5D97-4934-9AD8-322D66D0364E}" srcOrd="1" destOrd="0" parTransId="{2A7E9CE3-A67F-460A-8EAF-F82D974D07FC}" sibTransId="{71921095-AA9D-4BDE-9430-DE6AED1D53A7}"/>
    <dgm:cxn modelId="{5E74F156-813C-46E9-8EF9-138509FE5C6F}" type="presOf" srcId="{8493D9DC-DD2E-4EFE-9C49-E0857BCF7EE2}" destId="{EB54A2EA-BA7F-42D1-AD25-D72D50DD9E4F}" srcOrd="0" destOrd="0" presId="urn:microsoft.com/office/officeart/2005/8/layout/default"/>
    <dgm:cxn modelId="{B03A6611-ABBA-4291-905F-2DAD3180D11E}" type="presParOf" srcId="{EB54A2EA-BA7F-42D1-AD25-D72D50DD9E4F}" destId="{97763EA4-2EA4-4044-A878-C7DCA0F1AC06}" srcOrd="0" destOrd="0" presId="urn:microsoft.com/office/officeart/2005/8/layout/default"/>
    <dgm:cxn modelId="{D9BBBB71-59FF-4CF6-8627-6997131C290E}" type="presParOf" srcId="{EB54A2EA-BA7F-42D1-AD25-D72D50DD9E4F}" destId="{7655175F-BF26-49AE-9489-D1792C742C1C}" srcOrd="1" destOrd="0" presId="urn:microsoft.com/office/officeart/2005/8/layout/default"/>
    <dgm:cxn modelId="{C1CCA6B0-31AD-4111-8077-2DF01B8012B1}" type="presParOf" srcId="{EB54A2EA-BA7F-42D1-AD25-D72D50DD9E4F}" destId="{B4837119-ECCE-468A-B665-04D952B9BB99}" srcOrd="2" destOrd="0" presId="urn:microsoft.com/office/officeart/2005/8/layout/default"/>
  </dgm:cxnLst>
  <dgm:bg/>
  <dgm:whole/>
</dgm:dataModel>
</file>

<file path=ppt/diagrams/data4.xml><?xml version="1.0" encoding="utf-8"?>
<dgm:dataModel xmlns:dgm="http://schemas.openxmlformats.org/drawingml/2006/diagram" xmlns:a="http://schemas.openxmlformats.org/drawingml/2006/main">
  <dgm:ptLst>
    <dgm:pt modelId="{51B110F3-CEB6-483A-85C5-47FFF7FBF57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12288103-AE26-4052-8C05-D0124B5546F5}">
      <dgm:prSet phldrT="[Текст]" custT="1"/>
      <dgm:spPr>
        <a:solidFill>
          <a:srgbClr val="9DF1DD"/>
        </a:solidFill>
      </dgm:spPr>
      <dgm:t>
        <a:bodyPr/>
        <a:lstStyle/>
        <a:p>
          <a:r>
            <a:rPr lang="ru-RU" sz="1800" dirty="0" smtClean="0">
              <a:solidFill>
                <a:srgbClr val="5A5A5A"/>
              </a:solidFill>
            </a:rPr>
            <a:t>При выполнении операций по завершению финансового года формируется Главная книга по исполнению федерального бюджета:</a:t>
          </a:r>
          <a:endParaRPr lang="ru-RU" sz="1800" dirty="0">
            <a:solidFill>
              <a:srgbClr val="5A5A5A"/>
            </a:solidFill>
          </a:endParaRPr>
        </a:p>
      </dgm:t>
    </dgm:pt>
    <dgm:pt modelId="{D9737A1D-2D6D-49A7-9F28-841ACE3FBB8E}" type="parTrans" cxnId="{F3D7C654-F422-4073-8D6B-AF962541BACE}">
      <dgm:prSet/>
      <dgm:spPr/>
      <dgm:t>
        <a:bodyPr/>
        <a:lstStyle/>
        <a:p>
          <a:endParaRPr lang="ru-RU"/>
        </a:p>
      </dgm:t>
    </dgm:pt>
    <dgm:pt modelId="{72517697-DC63-4F21-BCF4-BDD6DC8F3E0C}" type="sibTrans" cxnId="{F3D7C654-F422-4073-8D6B-AF962541BACE}">
      <dgm:prSet/>
      <dgm:spPr/>
      <dgm:t>
        <a:bodyPr/>
        <a:lstStyle/>
        <a:p>
          <a:endParaRPr lang="ru-RU"/>
        </a:p>
      </dgm:t>
    </dgm:pt>
    <dgm:pt modelId="{F2922C72-A52B-4834-B265-3118F31179EF}">
      <dgm:prSet phldrT="[Текст]"/>
      <dgm:spPr>
        <a:solidFill>
          <a:srgbClr val="9DF1DD">
            <a:alpha val="33000"/>
          </a:srgbClr>
        </a:solidFill>
      </dgm:spPr>
      <dgm:t>
        <a:bodyPr/>
        <a:lstStyle/>
        <a:p>
          <a:r>
            <a:rPr lang="ru-RU" i="0" dirty="0" smtClean="0"/>
            <a:t>за последний день финансового года,</a:t>
          </a:r>
          <a:endParaRPr lang="ru-RU" dirty="0"/>
        </a:p>
      </dgm:t>
    </dgm:pt>
    <dgm:pt modelId="{E60892D9-D417-4D09-B512-AC8F857D51DB}" type="parTrans" cxnId="{D72A8B93-C541-47AC-86FF-A7447CA3F6CC}">
      <dgm:prSet/>
      <dgm:spPr/>
      <dgm:t>
        <a:bodyPr/>
        <a:lstStyle/>
        <a:p>
          <a:endParaRPr lang="ru-RU"/>
        </a:p>
      </dgm:t>
    </dgm:pt>
    <dgm:pt modelId="{F9625FF4-8266-4CD9-B14D-F6209074156C}" type="sibTrans" cxnId="{D72A8B93-C541-47AC-86FF-A7447CA3F6CC}">
      <dgm:prSet/>
      <dgm:spPr/>
      <dgm:t>
        <a:bodyPr/>
        <a:lstStyle/>
        <a:p>
          <a:endParaRPr lang="ru-RU"/>
        </a:p>
      </dgm:t>
    </dgm:pt>
    <dgm:pt modelId="{AF928997-DF97-4D39-AACC-2E22B8F9399D}">
      <dgm:prSet phldrT="[Текст]"/>
      <dgm:spPr>
        <a:solidFill>
          <a:srgbClr val="9DF1DD">
            <a:alpha val="33000"/>
          </a:srgbClr>
        </a:solidFill>
      </dgm:spPr>
      <dgm:t>
        <a:bodyPr/>
        <a:lstStyle/>
        <a:p>
          <a:r>
            <a:rPr lang="ru-RU" i="0" dirty="0" smtClean="0"/>
            <a:t>за каждый день дополнительного периода,</a:t>
          </a:r>
          <a:endParaRPr lang="ru-RU" dirty="0"/>
        </a:p>
      </dgm:t>
    </dgm:pt>
    <dgm:pt modelId="{B6289EB6-989E-4C14-8F98-0F354E6574FD}" type="parTrans" cxnId="{DC8E247B-BAB0-49A6-92B5-BF60C4979BBC}">
      <dgm:prSet/>
      <dgm:spPr/>
      <dgm:t>
        <a:bodyPr/>
        <a:lstStyle/>
        <a:p>
          <a:endParaRPr lang="ru-RU"/>
        </a:p>
      </dgm:t>
    </dgm:pt>
    <dgm:pt modelId="{6114F8A8-74FD-4A1C-A529-B55658BF3ECF}" type="sibTrans" cxnId="{DC8E247B-BAB0-49A6-92B5-BF60C4979BBC}">
      <dgm:prSet/>
      <dgm:spPr/>
      <dgm:t>
        <a:bodyPr/>
        <a:lstStyle/>
        <a:p>
          <a:endParaRPr lang="ru-RU"/>
        </a:p>
      </dgm:t>
    </dgm:pt>
    <dgm:pt modelId="{0AA6D67B-DAD6-4D58-85E3-80900A056632}">
      <dgm:prSet phldrT="[Текст]"/>
      <dgm:spPr>
        <a:solidFill>
          <a:srgbClr val="9DF1DD">
            <a:alpha val="33000"/>
          </a:srgbClr>
        </a:solidFill>
      </dgm:spPr>
      <dgm:t>
        <a:bodyPr/>
        <a:lstStyle/>
        <a:p>
          <a:r>
            <a:rPr lang="ru-RU" i="0" dirty="0" smtClean="0"/>
            <a:t>за последний день дополнительного периода с учетом операций по заключению счетов,</a:t>
          </a:r>
          <a:endParaRPr lang="ru-RU" dirty="0"/>
        </a:p>
      </dgm:t>
    </dgm:pt>
    <dgm:pt modelId="{A7879B50-EE2A-47A7-9643-337E66E30A70}" type="parTrans" cxnId="{DAABB090-92A9-464E-BDB9-4A5E6450C047}">
      <dgm:prSet/>
      <dgm:spPr/>
      <dgm:t>
        <a:bodyPr/>
        <a:lstStyle/>
        <a:p>
          <a:endParaRPr lang="ru-RU"/>
        </a:p>
      </dgm:t>
    </dgm:pt>
    <dgm:pt modelId="{64225148-611B-435F-8B2C-4949D1CF89DF}" type="sibTrans" cxnId="{DAABB090-92A9-464E-BDB9-4A5E6450C047}">
      <dgm:prSet/>
      <dgm:spPr/>
      <dgm:t>
        <a:bodyPr/>
        <a:lstStyle/>
        <a:p>
          <a:endParaRPr lang="ru-RU"/>
        </a:p>
      </dgm:t>
    </dgm:pt>
    <dgm:pt modelId="{CBB9395D-2BBC-41B2-BA71-64D38C5C7A7A}" type="pres">
      <dgm:prSet presAssocID="{51B110F3-CEB6-483A-85C5-47FFF7FBF576}" presName="Name0" presStyleCnt="0">
        <dgm:presLayoutVars>
          <dgm:dir/>
          <dgm:animLvl val="lvl"/>
          <dgm:resizeHandles val="exact"/>
        </dgm:presLayoutVars>
      </dgm:prSet>
      <dgm:spPr/>
      <dgm:t>
        <a:bodyPr/>
        <a:lstStyle/>
        <a:p>
          <a:endParaRPr lang="ru-RU"/>
        </a:p>
      </dgm:t>
    </dgm:pt>
    <dgm:pt modelId="{7513096A-B712-4AB1-AD7D-0A9BCD85ED23}" type="pres">
      <dgm:prSet presAssocID="{12288103-AE26-4052-8C05-D0124B5546F5}" presName="linNode" presStyleCnt="0"/>
      <dgm:spPr/>
    </dgm:pt>
    <dgm:pt modelId="{DF4CA9FC-E291-4400-AE1C-3751382B48F0}" type="pres">
      <dgm:prSet presAssocID="{12288103-AE26-4052-8C05-D0124B5546F5}" presName="parentText" presStyleLbl="node1" presStyleIdx="0" presStyleCnt="1" custScaleX="94638" custLinFactNeighborX="1450" custLinFactNeighborY="-1027">
        <dgm:presLayoutVars>
          <dgm:chMax val="1"/>
          <dgm:bulletEnabled val="1"/>
        </dgm:presLayoutVars>
      </dgm:prSet>
      <dgm:spPr/>
      <dgm:t>
        <a:bodyPr/>
        <a:lstStyle/>
        <a:p>
          <a:endParaRPr lang="ru-RU"/>
        </a:p>
      </dgm:t>
    </dgm:pt>
    <dgm:pt modelId="{4ED07C77-C41A-4106-9ED8-2993239273EE}" type="pres">
      <dgm:prSet presAssocID="{12288103-AE26-4052-8C05-D0124B5546F5}" presName="descendantText" presStyleLbl="alignAccFollowNode1" presStyleIdx="0" presStyleCnt="1">
        <dgm:presLayoutVars>
          <dgm:bulletEnabled val="1"/>
        </dgm:presLayoutVars>
      </dgm:prSet>
      <dgm:spPr/>
      <dgm:t>
        <a:bodyPr/>
        <a:lstStyle/>
        <a:p>
          <a:endParaRPr lang="ru-RU"/>
        </a:p>
      </dgm:t>
    </dgm:pt>
  </dgm:ptLst>
  <dgm:cxnLst>
    <dgm:cxn modelId="{DAABB090-92A9-464E-BDB9-4A5E6450C047}" srcId="{12288103-AE26-4052-8C05-D0124B5546F5}" destId="{0AA6D67B-DAD6-4D58-85E3-80900A056632}" srcOrd="2" destOrd="0" parTransId="{A7879B50-EE2A-47A7-9643-337E66E30A70}" sibTransId="{64225148-611B-435F-8B2C-4949D1CF89DF}"/>
    <dgm:cxn modelId="{92ECE3CC-F84A-4DB5-BCB1-43DA0275A3D0}" type="presOf" srcId="{51B110F3-CEB6-483A-85C5-47FFF7FBF576}" destId="{CBB9395D-2BBC-41B2-BA71-64D38C5C7A7A}" srcOrd="0" destOrd="0" presId="urn:microsoft.com/office/officeart/2005/8/layout/vList5"/>
    <dgm:cxn modelId="{C274F6E8-CE6F-44CA-8DF1-C4AB5F2CF233}" type="presOf" srcId="{0AA6D67B-DAD6-4D58-85E3-80900A056632}" destId="{4ED07C77-C41A-4106-9ED8-2993239273EE}" srcOrd="0" destOrd="2" presId="urn:microsoft.com/office/officeart/2005/8/layout/vList5"/>
    <dgm:cxn modelId="{D72A8B93-C541-47AC-86FF-A7447CA3F6CC}" srcId="{12288103-AE26-4052-8C05-D0124B5546F5}" destId="{F2922C72-A52B-4834-B265-3118F31179EF}" srcOrd="0" destOrd="0" parTransId="{E60892D9-D417-4D09-B512-AC8F857D51DB}" sibTransId="{F9625FF4-8266-4CD9-B14D-F6209074156C}"/>
    <dgm:cxn modelId="{36268CCD-C5DB-42E9-A1AF-AC3D05FC2808}" type="presOf" srcId="{AF928997-DF97-4D39-AACC-2E22B8F9399D}" destId="{4ED07C77-C41A-4106-9ED8-2993239273EE}" srcOrd="0" destOrd="1" presId="urn:microsoft.com/office/officeart/2005/8/layout/vList5"/>
    <dgm:cxn modelId="{C29AC266-38A7-4F7B-AC30-D06669277DC5}" type="presOf" srcId="{12288103-AE26-4052-8C05-D0124B5546F5}" destId="{DF4CA9FC-E291-4400-AE1C-3751382B48F0}" srcOrd="0" destOrd="0" presId="urn:microsoft.com/office/officeart/2005/8/layout/vList5"/>
    <dgm:cxn modelId="{DC8E247B-BAB0-49A6-92B5-BF60C4979BBC}" srcId="{12288103-AE26-4052-8C05-D0124B5546F5}" destId="{AF928997-DF97-4D39-AACC-2E22B8F9399D}" srcOrd="1" destOrd="0" parTransId="{B6289EB6-989E-4C14-8F98-0F354E6574FD}" sibTransId="{6114F8A8-74FD-4A1C-A529-B55658BF3ECF}"/>
    <dgm:cxn modelId="{F3D7C654-F422-4073-8D6B-AF962541BACE}" srcId="{51B110F3-CEB6-483A-85C5-47FFF7FBF576}" destId="{12288103-AE26-4052-8C05-D0124B5546F5}" srcOrd="0" destOrd="0" parTransId="{D9737A1D-2D6D-49A7-9F28-841ACE3FBB8E}" sibTransId="{72517697-DC63-4F21-BCF4-BDD6DC8F3E0C}"/>
    <dgm:cxn modelId="{FDEDFCED-D4C7-4FAA-95A5-D0187E03FEC1}" type="presOf" srcId="{F2922C72-A52B-4834-B265-3118F31179EF}" destId="{4ED07C77-C41A-4106-9ED8-2993239273EE}" srcOrd="0" destOrd="0" presId="urn:microsoft.com/office/officeart/2005/8/layout/vList5"/>
    <dgm:cxn modelId="{B1960786-983A-4768-9183-944F6D2F0CE5}" type="presParOf" srcId="{CBB9395D-2BBC-41B2-BA71-64D38C5C7A7A}" destId="{7513096A-B712-4AB1-AD7D-0A9BCD85ED23}" srcOrd="0" destOrd="0" presId="urn:microsoft.com/office/officeart/2005/8/layout/vList5"/>
    <dgm:cxn modelId="{B0C155A8-6EA4-4C9E-93C6-420A0D5F6820}" type="presParOf" srcId="{7513096A-B712-4AB1-AD7D-0A9BCD85ED23}" destId="{DF4CA9FC-E291-4400-AE1C-3751382B48F0}" srcOrd="0" destOrd="0" presId="urn:microsoft.com/office/officeart/2005/8/layout/vList5"/>
    <dgm:cxn modelId="{2E401D92-D61E-4C44-BF73-80C8E8CED2E0}" type="presParOf" srcId="{7513096A-B712-4AB1-AD7D-0A9BCD85ED23}" destId="{4ED07C77-C41A-4106-9ED8-2993239273EE}" srcOrd="1" destOrd="0" presId="urn:microsoft.com/office/officeart/2005/8/layout/vList5"/>
  </dgm:cxnLst>
  <dgm:bg/>
  <dgm:whole/>
</dgm:dataModel>
</file>

<file path=ppt/diagrams/data5.xml><?xml version="1.0" encoding="utf-8"?>
<dgm:dataModel xmlns:dgm="http://schemas.openxmlformats.org/drawingml/2006/diagram" xmlns:a="http://schemas.openxmlformats.org/drawingml/2006/main">
  <dgm:ptLst>
    <dgm:pt modelId="{84D980BE-0300-4910-8183-207B3C9CD0EA}"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ru-RU"/>
        </a:p>
      </dgm:t>
    </dgm:pt>
    <dgm:pt modelId="{D5457EC7-4187-49F4-979B-BCE22DE89064}">
      <dgm:prSet phldrT="[Текст]" custT="1"/>
      <dgm:spPr>
        <a:solidFill>
          <a:srgbClr val="92D050"/>
        </a:solidFill>
        <a:effectLst>
          <a:glow rad="101600">
            <a:srgbClr val="92D050">
              <a:alpha val="60000"/>
            </a:srgbClr>
          </a:glow>
        </a:effectLst>
        <a:scene3d>
          <a:camera prst="orthographicFront"/>
          <a:lightRig rig="threePt" dir="t"/>
        </a:scene3d>
        <a:sp3d>
          <a:bevelT prst="relaxedInset"/>
        </a:sp3d>
      </dgm:spPr>
      <dgm:t>
        <a:bodyPr/>
        <a:lstStyle/>
        <a:p>
          <a:r>
            <a:rPr lang="ru-RU" sz="1400" b="1" dirty="0" smtClean="0">
              <a:solidFill>
                <a:srgbClr val="EAEAEA"/>
              </a:solidFill>
            </a:rPr>
            <a:t>«Главная книга (ф. 0504072)» с учетом заключения счетов</a:t>
          </a:r>
          <a:endParaRPr lang="ru-RU" sz="1400" b="1" dirty="0">
            <a:solidFill>
              <a:srgbClr val="EAEAEA"/>
            </a:solidFill>
          </a:endParaRPr>
        </a:p>
      </dgm:t>
    </dgm:pt>
    <dgm:pt modelId="{AE8E6D73-3236-4CC4-BF38-F25887F99602}" type="parTrans" cxnId="{8A9F44C8-2477-4493-9CCD-84B8C49557CD}">
      <dgm:prSet/>
      <dgm:spPr/>
      <dgm:t>
        <a:bodyPr/>
        <a:lstStyle/>
        <a:p>
          <a:endParaRPr lang="ru-RU"/>
        </a:p>
      </dgm:t>
    </dgm:pt>
    <dgm:pt modelId="{729C555C-4F7F-4CEC-A457-443C955F4225}" type="sibTrans" cxnId="{8A9F44C8-2477-4493-9CCD-84B8C49557CD}">
      <dgm:prSet/>
      <dgm:spPr/>
      <dgm:t>
        <a:bodyPr/>
        <a:lstStyle/>
        <a:p>
          <a:endParaRPr lang="ru-RU"/>
        </a:p>
      </dgm:t>
    </dgm:pt>
    <dgm:pt modelId="{BF9A51C1-1387-4E05-A147-85C1274C8A96}">
      <dgm:prSet phldrT="[Текст]"/>
      <dgm:spPr>
        <a:solidFill>
          <a:srgbClr val="FFFF00">
            <a:alpha val="48000"/>
          </a:srgbClr>
        </a:solidFill>
        <a:effectLst>
          <a:glow rad="101600">
            <a:srgbClr val="92D050">
              <a:alpha val="60000"/>
            </a:srgbClr>
          </a:glow>
        </a:effectLst>
        <a:scene3d>
          <a:camera prst="orthographicFront"/>
          <a:lightRig rig="threePt" dir="t"/>
        </a:scene3d>
        <a:sp3d>
          <a:bevelT prst="relaxedInset"/>
        </a:sp3d>
      </dgm:spPr>
      <dgm:t>
        <a:bodyPr/>
        <a:lstStyle/>
        <a:p>
          <a:r>
            <a:rPr lang="ru-RU" dirty="0" smtClean="0"/>
            <a:t>Е</a:t>
          </a:r>
          <a:r>
            <a:rPr lang="x-none" smtClean="0"/>
            <a:t>жедневным бюджетным отчетом «Отчет об остатках средств на счетах, открытых органам Федерального казначейства в учреждениях Банка России и кредитных организациях (ф. 0521458)»;</a:t>
          </a:r>
          <a:endParaRPr lang="ru-RU" dirty="0"/>
        </a:p>
      </dgm:t>
    </dgm:pt>
    <dgm:pt modelId="{F13399CE-7CC1-44F2-874B-A6A7C22AAF78}" type="parTrans" cxnId="{A72A25C6-3907-4F6F-9F8D-5A8DFC5DA173}">
      <dgm:prSet/>
      <dgm:spPr/>
      <dgm:t>
        <a:bodyPr/>
        <a:lstStyle/>
        <a:p>
          <a:endParaRPr lang="ru-RU"/>
        </a:p>
      </dgm:t>
    </dgm:pt>
    <dgm:pt modelId="{9C0E6C5E-AAB2-4F0B-8A77-11C362E1202F}" type="sibTrans" cxnId="{A72A25C6-3907-4F6F-9F8D-5A8DFC5DA173}">
      <dgm:prSet/>
      <dgm:spPr/>
      <dgm:t>
        <a:bodyPr/>
        <a:lstStyle/>
        <a:p>
          <a:endParaRPr lang="ru-RU"/>
        </a:p>
      </dgm:t>
    </dgm:pt>
    <dgm:pt modelId="{060AD52D-F0C6-4EDD-98E8-15E909723073}">
      <dgm:prSet phldrT="[Текст]"/>
      <dgm:spPr>
        <a:solidFill>
          <a:srgbClr val="FFFF00">
            <a:alpha val="48000"/>
          </a:srgbClr>
        </a:solidFill>
        <a:effectLst>
          <a:glow rad="101600">
            <a:srgbClr val="92D050">
              <a:alpha val="60000"/>
            </a:srgbClr>
          </a:glow>
        </a:effectLst>
        <a:scene3d>
          <a:camera prst="orthographicFront"/>
          <a:lightRig rig="threePt" dir="t"/>
        </a:scene3d>
        <a:sp3d>
          <a:bevelT prst="relaxedInset"/>
        </a:sp3d>
      </dgm:spPr>
      <dgm:t>
        <a:bodyPr/>
        <a:lstStyle/>
        <a:p>
          <a:r>
            <a:rPr lang="ru-RU" dirty="0" smtClean="0"/>
            <a:t>Г</a:t>
          </a:r>
          <a:r>
            <a:rPr lang="x-none" smtClean="0"/>
            <a:t>одовым бюджетным отчетом Баланс по поступлениям и выбытиям бюджетных средств (ф. 0503140) (далее – Отчет (ф. 0503140)).</a:t>
          </a:r>
          <a:endParaRPr lang="ru-RU" dirty="0"/>
        </a:p>
      </dgm:t>
    </dgm:pt>
    <dgm:pt modelId="{472195AA-B8D2-43D2-8A89-AB7065921D2D}" type="parTrans" cxnId="{2D2195EB-21C7-4054-B9A4-005441F3BE48}">
      <dgm:prSet/>
      <dgm:spPr/>
      <dgm:t>
        <a:bodyPr/>
        <a:lstStyle/>
        <a:p>
          <a:endParaRPr lang="ru-RU"/>
        </a:p>
      </dgm:t>
    </dgm:pt>
    <dgm:pt modelId="{25E581B3-3C8F-44EA-900C-8A0EEFDEFB95}" type="sibTrans" cxnId="{2D2195EB-21C7-4054-B9A4-005441F3BE48}">
      <dgm:prSet/>
      <dgm:spPr/>
      <dgm:t>
        <a:bodyPr/>
        <a:lstStyle/>
        <a:p>
          <a:endParaRPr lang="ru-RU"/>
        </a:p>
      </dgm:t>
    </dgm:pt>
    <dgm:pt modelId="{4FD66637-F13D-45BF-99A1-425D8307102F}">
      <dgm:prSet phldrT="[Текст]" custT="1"/>
      <dgm:spPr>
        <a:solidFill>
          <a:srgbClr val="92D050"/>
        </a:solidFill>
        <a:effectLst>
          <a:glow rad="101600">
            <a:srgbClr val="92D050">
              <a:alpha val="60000"/>
            </a:srgbClr>
          </a:glow>
        </a:effectLst>
        <a:scene3d>
          <a:camera prst="orthographicFront"/>
          <a:lightRig rig="threePt" dir="t"/>
        </a:scene3d>
        <a:sp3d>
          <a:bevelT prst="relaxedInset"/>
        </a:sp3d>
      </dgm:spPr>
      <dgm:t>
        <a:bodyPr/>
        <a:lstStyle/>
        <a:p>
          <a:r>
            <a:rPr lang="ru-RU" sz="1400" b="1" dirty="0" smtClean="0">
              <a:solidFill>
                <a:srgbClr val="EAEAEA"/>
              </a:solidFill>
            </a:rPr>
            <a:t>«Главная книга (ф. 0504072)» технологический отчет без учета заключения счетов (в случае проведения операций дополнительного периода кроме заключения счетов). Утверждение технологического отчета «Главная книга (ф. 0504072)» не осуществляется.</a:t>
          </a:r>
          <a:endParaRPr lang="ru-RU" sz="1400" b="1" dirty="0">
            <a:solidFill>
              <a:srgbClr val="EAEAEA"/>
            </a:solidFill>
          </a:endParaRPr>
        </a:p>
      </dgm:t>
    </dgm:pt>
    <dgm:pt modelId="{D3A23B5E-08B7-4B9E-B6EB-67F9AD2448AB}" type="parTrans" cxnId="{BB5FBD9B-BC83-46F8-A102-E6D4D666F329}">
      <dgm:prSet/>
      <dgm:spPr/>
      <dgm:t>
        <a:bodyPr/>
        <a:lstStyle/>
        <a:p>
          <a:endParaRPr lang="ru-RU"/>
        </a:p>
      </dgm:t>
    </dgm:pt>
    <dgm:pt modelId="{5DF8B8E8-B304-411F-BABD-5C307D7A5762}" type="sibTrans" cxnId="{BB5FBD9B-BC83-46F8-A102-E6D4D666F329}">
      <dgm:prSet/>
      <dgm:spPr/>
      <dgm:t>
        <a:bodyPr/>
        <a:lstStyle/>
        <a:p>
          <a:endParaRPr lang="ru-RU"/>
        </a:p>
      </dgm:t>
    </dgm:pt>
    <dgm:pt modelId="{3C2A9A79-054A-4B82-AEFC-0AA9CE8A464E}">
      <dgm:prSet phldrT="[Текст]"/>
      <dgm:spPr>
        <a:solidFill>
          <a:srgbClr val="FFFF00">
            <a:alpha val="48000"/>
          </a:srgbClr>
        </a:solidFill>
        <a:effectLst>
          <a:glow rad="101600">
            <a:srgbClr val="92D050">
              <a:alpha val="60000"/>
            </a:srgbClr>
          </a:glow>
        </a:effectLst>
        <a:scene3d>
          <a:camera prst="orthographicFront"/>
          <a:lightRig rig="threePt" dir="t"/>
        </a:scene3d>
        <a:sp3d>
          <a:bevelT prst="relaxedInset"/>
        </a:sp3d>
      </dgm:spPr>
      <dgm:t>
        <a:bodyPr/>
        <a:lstStyle/>
        <a:p>
          <a:r>
            <a:rPr lang="x-none" smtClean="0"/>
            <a:t>Отчет о поступлениях в федеральный бюджет (ф. 0521432);</a:t>
          </a:r>
          <a:endParaRPr lang="ru-RU" dirty="0"/>
        </a:p>
      </dgm:t>
    </dgm:pt>
    <dgm:pt modelId="{35B3431B-60CF-4AEA-AD55-6719E8ED0F05}" type="parTrans" cxnId="{8A0D5730-CC3D-409F-A50C-A4B988F7BA26}">
      <dgm:prSet/>
      <dgm:spPr/>
      <dgm:t>
        <a:bodyPr/>
        <a:lstStyle/>
        <a:p>
          <a:endParaRPr lang="ru-RU"/>
        </a:p>
      </dgm:t>
    </dgm:pt>
    <dgm:pt modelId="{E90D3C63-8DB7-43F0-BA18-F016E5D9DF58}" type="sibTrans" cxnId="{8A0D5730-CC3D-409F-A50C-A4B988F7BA26}">
      <dgm:prSet/>
      <dgm:spPr/>
      <dgm:t>
        <a:bodyPr/>
        <a:lstStyle/>
        <a:p>
          <a:endParaRPr lang="ru-RU"/>
        </a:p>
      </dgm:t>
    </dgm:pt>
    <dgm:pt modelId="{FBCE5959-9749-478D-A28C-5A6DE9207CEB}">
      <dgm:prSet phldrT="[Текст]"/>
      <dgm:spPr>
        <a:solidFill>
          <a:srgbClr val="FFFF00">
            <a:alpha val="48000"/>
          </a:srgbClr>
        </a:solidFill>
        <a:effectLst>
          <a:glow rad="101600">
            <a:srgbClr val="92D050">
              <a:alpha val="60000"/>
            </a:srgbClr>
          </a:glow>
        </a:effectLst>
        <a:scene3d>
          <a:camera prst="orthographicFront"/>
          <a:lightRig rig="threePt" dir="t"/>
        </a:scene3d>
        <a:sp3d>
          <a:bevelT prst="relaxedInset"/>
        </a:sp3d>
      </dgm:spPr>
      <dgm:t>
        <a:bodyPr/>
        <a:lstStyle/>
        <a:p>
          <a:r>
            <a:rPr lang="x-none" smtClean="0"/>
            <a:t>Справка о перечислении сумм страховых взносов и задолженности по единому социальному налогу в доход федерального бюджета и бюджеты государственных внебюджетных фондов (ф. 0521436); </a:t>
          </a:r>
          <a:endParaRPr lang="ru-RU" dirty="0"/>
        </a:p>
      </dgm:t>
    </dgm:pt>
    <dgm:pt modelId="{069447F9-BC8B-415D-86A0-6EA2F43F5058}" type="parTrans" cxnId="{6CEC9770-1EB8-412E-BD59-6B8A75F8E072}">
      <dgm:prSet/>
      <dgm:spPr/>
      <dgm:t>
        <a:bodyPr/>
        <a:lstStyle/>
        <a:p>
          <a:endParaRPr lang="ru-RU"/>
        </a:p>
      </dgm:t>
    </dgm:pt>
    <dgm:pt modelId="{065AAA34-48F2-4495-BCD8-9EE138259FFC}" type="sibTrans" cxnId="{6CEC9770-1EB8-412E-BD59-6B8A75F8E072}">
      <dgm:prSet/>
      <dgm:spPr/>
      <dgm:t>
        <a:bodyPr/>
        <a:lstStyle/>
        <a:p>
          <a:endParaRPr lang="ru-RU"/>
        </a:p>
      </dgm:t>
    </dgm:pt>
    <dgm:pt modelId="{D31EF6A3-7164-4188-BCAF-D9BA6FF1612F}">
      <dgm:prSet phldrT="[Текст]"/>
      <dgm:spPr>
        <a:solidFill>
          <a:srgbClr val="FFFF00">
            <a:alpha val="48000"/>
          </a:srgbClr>
        </a:solidFill>
        <a:effectLst>
          <a:glow rad="101600">
            <a:srgbClr val="92D050">
              <a:alpha val="60000"/>
            </a:srgbClr>
          </a:glow>
        </a:effectLst>
        <a:scene3d>
          <a:camera prst="orthographicFront"/>
          <a:lightRig rig="threePt" dir="t"/>
        </a:scene3d>
        <a:sp3d>
          <a:bevelT prst="relaxedInset"/>
        </a:sp3d>
      </dgm:spPr>
      <dgm:t>
        <a:bodyPr/>
        <a:lstStyle/>
        <a:p>
          <a:r>
            <a:rPr lang="x-none" smtClean="0"/>
            <a:t>Отчет об остатках средств на счетах, открытых органам Федерального казначейства в учреждениях Банка России и кредитных организациях (ф. 0521458).</a:t>
          </a:r>
          <a:endParaRPr lang="ru-RU" dirty="0"/>
        </a:p>
      </dgm:t>
    </dgm:pt>
    <dgm:pt modelId="{6A0EC3A9-61EB-4B41-BE3B-39A7EE85E3B2}" type="parTrans" cxnId="{E6014D4C-923F-49FC-BFAA-85249EBA0B93}">
      <dgm:prSet/>
      <dgm:spPr/>
      <dgm:t>
        <a:bodyPr/>
        <a:lstStyle/>
        <a:p>
          <a:endParaRPr lang="ru-RU"/>
        </a:p>
      </dgm:t>
    </dgm:pt>
    <dgm:pt modelId="{2C04CA21-74E6-44DA-9B3A-66C410B27295}" type="sibTrans" cxnId="{E6014D4C-923F-49FC-BFAA-85249EBA0B93}">
      <dgm:prSet/>
      <dgm:spPr/>
      <dgm:t>
        <a:bodyPr/>
        <a:lstStyle/>
        <a:p>
          <a:endParaRPr lang="ru-RU"/>
        </a:p>
      </dgm:t>
    </dgm:pt>
    <dgm:pt modelId="{CF2F68EB-90C2-4001-BD7A-8292C64F506F}">
      <dgm:prSet phldrT="[Текст]"/>
      <dgm:spPr>
        <a:solidFill>
          <a:srgbClr val="FFFF00">
            <a:alpha val="48000"/>
          </a:srgbClr>
        </a:solidFill>
        <a:effectLst>
          <a:glow rad="101600">
            <a:srgbClr val="92D050">
              <a:alpha val="60000"/>
            </a:srgbClr>
          </a:glow>
        </a:effectLst>
        <a:scene3d>
          <a:camera prst="orthographicFront"/>
          <a:lightRig rig="threePt" dir="t"/>
        </a:scene3d>
        <a:sp3d>
          <a:bevelT prst="relaxedInset"/>
        </a:sp3d>
      </dgm:spPr>
      <dgm:t>
        <a:bodyPr/>
        <a:lstStyle/>
        <a:p>
          <a:r>
            <a:rPr lang="ru-RU" dirty="0" smtClean="0"/>
            <a:t>Сводной Справкой (ф.0504833)</a:t>
          </a:r>
          <a:endParaRPr lang="ru-RU" dirty="0"/>
        </a:p>
      </dgm:t>
    </dgm:pt>
    <dgm:pt modelId="{5A74010E-7384-4542-AF5C-0ACAE711003B}" type="parTrans" cxnId="{0D35CB3A-0FBD-4597-B898-FA85EC2D2743}">
      <dgm:prSet/>
      <dgm:spPr/>
      <dgm:t>
        <a:bodyPr/>
        <a:lstStyle/>
        <a:p>
          <a:endParaRPr lang="ru-RU"/>
        </a:p>
      </dgm:t>
    </dgm:pt>
    <dgm:pt modelId="{40925D53-B5B7-4271-BA34-857BCE3D8AB0}" type="sibTrans" cxnId="{0D35CB3A-0FBD-4597-B898-FA85EC2D2743}">
      <dgm:prSet/>
      <dgm:spPr/>
      <dgm:t>
        <a:bodyPr/>
        <a:lstStyle/>
        <a:p>
          <a:endParaRPr lang="ru-RU"/>
        </a:p>
      </dgm:t>
    </dgm:pt>
    <dgm:pt modelId="{DC39008C-B39C-4B44-82F2-7E77DC7B8355}" type="pres">
      <dgm:prSet presAssocID="{84D980BE-0300-4910-8183-207B3C9CD0EA}" presName="Name0" presStyleCnt="0">
        <dgm:presLayoutVars>
          <dgm:dir/>
          <dgm:animLvl val="lvl"/>
          <dgm:resizeHandles val="exact"/>
        </dgm:presLayoutVars>
      </dgm:prSet>
      <dgm:spPr/>
      <dgm:t>
        <a:bodyPr/>
        <a:lstStyle/>
        <a:p>
          <a:endParaRPr lang="ru-RU"/>
        </a:p>
      </dgm:t>
    </dgm:pt>
    <dgm:pt modelId="{A1581084-E7D9-4C2A-9DBE-47655AC289B7}" type="pres">
      <dgm:prSet presAssocID="{D5457EC7-4187-49F4-979B-BCE22DE89064}" presName="vertFlow" presStyleCnt="0"/>
      <dgm:spPr/>
    </dgm:pt>
    <dgm:pt modelId="{B30885D2-D2FA-4FC7-9045-9C2BEA8E52DD}" type="pres">
      <dgm:prSet presAssocID="{D5457EC7-4187-49F4-979B-BCE22DE89064}" presName="header" presStyleLbl="node1" presStyleIdx="0" presStyleCnt="2" custScaleX="103195" custScaleY="216078"/>
      <dgm:spPr/>
      <dgm:t>
        <a:bodyPr/>
        <a:lstStyle/>
        <a:p>
          <a:endParaRPr lang="ru-RU"/>
        </a:p>
      </dgm:t>
    </dgm:pt>
    <dgm:pt modelId="{B51A13EE-547E-4E6A-BF06-B7E4FE93EEFC}" type="pres">
      <dgm:prSet presAssocID="{F13399CE-7CC1-44F2-874B-A6A7C22AAF78}" presName="parTrans" presStyleLbl="sibTrans2D1" presStyleIdx="0" presStyleCnt="6"/>
      <dgm:spPr/>
      <dgm:t>
        <a:bodyPr/>
        <a:lstStyle/>
        <a:p>
          <a:endParaRPr lang="ru-RU"/>
        </a:p>
      </dgm:t>
    </dgm:pt>
    <dgm:pt modelId="{4F06F211-1A54-41BE-AD8B-10E209691319}" type="pres">
      <dgm:prSet presAssocID="{BF9A51C1-1387-4E05-A147-85C1274C8A96}" presName="child" presStyleLbl="alignAccFollowNode1" presStyleIdx="0" presStyleCnt="6" custScaleX="103195">
        <dgm:presLayoutVars>
          <dgm:chMax val="0"/>
          <dgm:bulletEnabled val="1"/>
        </dgm:presLayoutVars>
      </dgm:prSet>
      <dgm:spPr/>
      <dgm:t>
        <a:bodyPr/>
        <a:lstStyle/>
        <a:p>
          <a:endParaRPr lang="ru-RU"/>
        </a:p>
      </dgm:t>
    </dgm:pt>
    <dgm:pt modelId="{9A5BB339-9BA4-4D79-8B32-54FA5A919F22}" type="pres">
      <dgm:prSet presAssocID="{9C0E6C5E-AAB2-4F0B-8A77-11C362E1202F}" presName="sibTrans" presStyleLbl="sibTrans2D1" presStyleIdx="1" presStyleCnt="6"/>
      <dgm:spPr/>
      <dgm:t>
        <a:bodyPr/>
        <a:lstStyle/>
        <a:p>
          <a:endParaRPr lang="ru-RU"/>
        </a:p>
      </dgm:t>
    </dgm:pt>
    <dgm:pt modelId="{1675BC88-E749-4A7C-8739-4A4C0560BDDB}" type="pres">
      <dgm:prSet presAssocID="{060AD52D-F0C6-4EDD-98E8-15E909723073}" presName="child" presStyleLbl="alignAccFollowNode1" presStyleIdx="1" presStyleCnt="6" custScaleX="103195">
        <dgm:presLayoutVars>
          <dgm:chMax val="0"/>
          <dgm:bulletEnabled val="1"/>
        </dgm:presLayoutVars>
      </dgm:prSet>
      <dgm:spPr/>
      <dgm:t>
        <a:bodyPr/>
        <a:lstStyle/>
        <a:p>
          <a:endParaRPr lang="ru-RU"/>
        </a:p>
      </dgm:t>
    </dgm:pt>
    <dgm:pt modelId="{99E4D27B-E899-4A8F-BEA3-EDB5078EC1CA}" type="pres">
      <dgm:prSet presAssocID="{25E581B3-3C8F-44EA-900C-8A0EEFDEFB95}" presName="sibTrans" presStyleLbl="sibTrans2D1" presStyleIdx="2" presStyleCnt="6"/>
      <dgm:spPr/>
      <dgm:t>
        <a:bodyPr/>
        <a:lstStyle/>
        <a:p>
          <a:endParaRPr lang="ru-RU"/>
        </a:p>
      </dgm:t>
    </dgm:pt>
    <dgm:pt modelId="{FA0650B2-2C38-4605-B7E6-F8A952966171}" type="pres">
      <dgm:prSet presAssocID="{CF2F68EB-90C2-4001-BD7A-8292C64F506F}" presName="child" presStyleLbl="alignAccFollowNode1" presStyleIdx="2" presStyleCnt="6" custScaleX="103195">
        <dgm:presLayoutVars>
          <dgm:chMax val="0"/>
          <dgm:bulletEnabled val="1"/>
        </dgm:presLayoutVars>
      </dgm:prSet>
      <dgm:spPr/>
      <dgm:t>
        <a:bodyPr/>
        <a:lstStyle/>
        <a:p>
          <a:endParaRPr lang="ru-RU"/>
        </a:p>
      </dgm:t>
    </dgm:pt>
    <dgm:pt modelId="{D4DCE15D-629A-4BCE-BE3B-C55D993A61D6}" type="pres">
      <dgm:prSet presAssocID="{D5457EC7-4187-49F4-979B-BCE22DE89064}" presName="hSp" presStyleCnt="0"/>
      <dgm:spPr/>
    </dgm:pt>
    <dgm:pt modelId="{A74B0A11-1990-4AF6-A50E-D3AB11A34662}" type="pres">
      <dgm:prSet presAssocID="{4FD66637-F13D-45BF-99A1-425D8307102F}" presName="vertFlow" presStyleCnt="0"/>
      <dgm:spPr/>
    </dgm:pt>
    <dgm:pt modelId="{9A3A6B12-635D-47AC-9A50-E789DBAE92DE}" type="pres">
      <dgm:prSet presAssocID="{4FD66637-F13D-45BF-99A1-425D8307102F}" presName="header" presStyleLbl="node1" presStyleIdx="1" presStyleCnt="2" custScaleX="103195" custScaleY="216078"/>
      <dgm:spPr/>
      <dgm:t>
        <a:bodyPr/>
        <a:lstStyle/>
        <a:p>
          <a:endParaRPr lang="ru-RU"/>
        </a:p>
      </dgm:t>
    </dgm:pt>
    <dgm:pt modelId="{A0108276-CA9C-4858-844F-268202E16BDC}" type="pres">
      <dgm:prSet presAssocID="{35B3431B-60CF-4AEA-AD55-6719E8ED0F05}" presName="parTrans" presStyleLbl="sibTrans2D1" presStyleIdx="3" presStyleCnt="6"/>
      <dgm:spPr/>
      <dgm:t>
        <a:bodyPr/>
        <a:lstStyle/>
        <a:p>
          <a:endParaRPr lang="ru-RU"/>
        </a:p>
      </dgm:t>
    </dgm:pt>
    <dgm:pt modelId="{60B782A2-EF1D-488B-AF67-F4B35DE38C4B}" type="pres">
      <dgm:prSet presAssocID="{3C2A9A79-054A-4B82-AEFC-0AA9CE8A464E}" presName="child" presStyleLbl="alignAccFollowNode1" presStyleIdx="3" presStyleCnt="6" custScaleX="103195">
        <dgm:presLayoutVars>
          <dgm:chMax val="0"/>
          <dgm:bulletEnabled val="1"/>
        </dgm:presLayoutVars>
      </dgm:prSet>
      <dgm:spPr/>
      <dgm:t>
        <a:bodyPr/>
        <a:lstStyle/>
        <a:p>
          <a:endParaRPr lang="ru-RU"/>
        </a:p>
      </dgm:t>
    </dgm:pt>
    <dgm:pt modelId="{0583F417-321E-4B24-A1ED-4D1816F1F8F9}" type="pres">
      <dgm:prSet presAssocID="{E90D3C63-8DB7-43F0-BA18-F016E5D9DF58}" presName="sibTrans" presStyleLbl="sibTrans2D1" presStyleIdx="4" presStyleCnt="6"/>
      <dgm:spPr/>
      <dgm:t>
        <a:bodyPr/>
        <a:lstStyle/>
        <a:p>
          <a:endParaRPr lang="ru-RU"/>
        </a:p>
      </dgm:t>
    </dgm:pt>
    <dgm:pt modelId="{89EE4925-5572-49DE-B061-327F1CB8FBF0}" type="pres">
      <dgm:prSet presAssocID="{FBCE5959-9749-478D-A28C-5A6DE9207CEB}" presName="child" presStyleLbl="alignAccFollowNode1" presStyleIdx="4" presStyleCnt="6" custScaleX="103195">
        <dgm:presLayoutVars>
          <dgm:chMax val="0"/>
          <dgm:bulletEnabled val="1"/>
        </dgm:presLayoutVars>
      </dgm:prSet>
      <dgm:spPr/>
      <dgm:t>
        <a:bodyPr/>
        <a:lstStyle/>
        <a:p>
          <a:endParaRPr lang="ru-RU"/>
        </a:p>
      </dgm:t>
    </dgm:pt>
    <dgm:pt modelId="{C1C776D3-5132-433D-AE8C-A1E6B12E819C}" type="pres">
      <dgm:prSet presAssocID="{065AAA34-48F2-4495-BCD8-9EE138259FFC}" presName="sibTrans" presStyleLbl="sibTrans2D1" presStyleIdx="5" presStyleCnt="6"/>
      <dgm:spPr/>
      <dgm:t>
        <a:bodyPr/>
        <a:lstStyle/>
        <a:p>
          <a:endParaRPr lang="ru-RU"/>
        </a:p>
      </dgm:t>
    </dgm:pt>
    <dgm:pt modelId="{6D7E5093-1A16-4D8B-BAAF-B6AEB9A6EB46}" type="pres">
      <dgm:prSet presAssocID="{D31EF6A3-7164-4188-BCAF-D9BA6FF1612F}" presName="child" presStyleLbl="alignAccFollowNode1" presStyleIdx="5" presStyleCnt="6" custScaleX="103195">
        <dgm:presLayoutVars>
          <dgm:chMax val="0"/>
          <dgm:bulletEnabled val="1"/>
        </dgm:presLayoutVars>
      </dgm:prSet>
      <dgm:spPr/>
      <dgm:t>
        <a:bodyPr/>
        <a:lstStyle/>
        <a:p>
          <a:endParaRPr lang="ru-RU"/>
        </a:p>
      </dgm:t>
    </dgm:pt>
  </dgm:ptLst>
  <dgm:cxnLst>
    <dgm:cxn modelId="{66F494CF-FA96-4BB4-8540-0F9C34CD3427}" type="presOf" srcId="{4FD66637-F13D-45BF-99A1-425D8307102F}" destId="{9A3A6B12-635D-47AC-9A50-E789DBAE92DE}" srcOrd="0" destOrd="0" presId="urn:microsoft.com/office/officeart/2005/8/layout/lProcess1"/>
    <dgm:cxn modelId="{8A9F44C8-2477-4493-9CCD-84B8C49557CD}" srcId="{84D980BE-0300-4910-8183-207B3C9CD0EA}" destId="{D5457EC7-4187-49F4-979B-BCE22DE89064}" srcOrd="0" destOrd="0" parTransId="{AE8E6D73-3236-4CC4-BF38-F25887F99602}" sibTransId="{729C555C-4F7F-4CEC-A457-443C955F4225}"/>
    <dgm:cxn modelId="{2D2195EB-21C7-4054-B9A4-005441F3BE48}" srcId="{D5457EC7-4187-49F4-979B-BCE22DE89064}" destId="{060AD52D-F0C6-4EDD-98E8-15E909723073}" srcOrd="1" destOrd="0" parTransId="{472195AA-B8D2-43D2-8A89-AB7065921D2D}" sibTransId="{25E581B3-3C8F-44EA-900C-8A0EEFDEFB95}"/>
    <dgm:cxn modelId="{416A250A-08AD-4D92-B7A6-00141DC7362D}" type="presOf" srcId="{9C0E6C5E-AAB2-4F0B-8A77-11C362E1202F}" destId="{9A5BB339-9BA4-4D79-8B32-54FA5A919F22}" srcOrd="0" destOrd="0" presId="urn:microsoft.com/office/officeart/2005/8/layout/lProcess1"/>
    <dgm:cxn modelId="{9277DBBA-015A-42EE-9D58-FE6FAA67A8B9}" type="presOf" srcId="{060AD52D-F0C6-4EDD-98E8-15E909723073}" destId="{1675BC88-E749-4A7C-8739-4A4C0560BDDB}" srcOrd="0" destOrd="0" presId="urn:microsoft.com/office/officeart/2005/8/layout/lProcess1"/>
    <dgm:cxn modelId="{F3470EEC-3F00-4358-98E8-15D6822E4258}" type="presOf" srcId="{D5457EC7-4187-49F4-979B-BCE22DE89064}" destId="{B30885D2-D2FA-4FC7-9045-9C2BEA8E52DD}" srcOrd="0" destOrd="0" presId="urn:microsoft.com/office/officeart/2005/8/layout/lProcess1"/>
    <dgm:cxn modelId="{A9C93E76-1998-4321-AC56-A7C52C9B29E5}" type="presOf" srcId="{F13399CE-7CC1-44F2-874B-A6A7C22AAF78}" destId="{B51A13EE-547E-4E6A-BF06-B7E4FE93EEFC}" srcOrd="0" destOrd="0" presId="urn:microsoft.com/office/officeart/2005/8/layout/lProcess1"/>
    <dgm:cxn modelId="{C8B87E97-1FA1-4A6C-9B55-0FDEF7D34A9F}" type="presOf" srcId="{35B3431B-60CF-4AEA-AD55-6719E8ED0F05}" destId="{A0108276-CA9C-4858-844F-268202E16BDC}" srcOrd="0" destOrd="0" presId="urn:microsoft.com/office/officeart/2005/8/layout/lProcess1"/>
    <dgm:cxn modelId="{0D35CB3A-0FBD-4597-B898-FA85EC2D2743}" srcId="{D5457EC7-4187-49F4-979B-BCE22DE89064}" destId="{CF2F68EB-90C2-4001-BD7A-8292C64F506F}" srcOrd="2" destOrd="0" parTransId="{5A74010E-7384-4542-AF5C-0ACAE711003B}" sibTransId="{40925D53-B5B7-4271-BA34-857BCE3D8AB0}"/>
    <dgm:cxn modelId="{FF06CA4D-AB60-4F28-A334-A86EE141E178}" type="presOf" srcId="{3C2A9A79-054A-4B82-AEFC-0AA9CE8A464E}" destId="{60B782A2-EF1D-488B-AF67-F4B35DE38C4B}" srcOrd="0" destOrd="0" presId="urn:microsoft.com/office/officeart/2005/8/layout/lProcess1"/>
    <dgm:cxn modelId="{6CEC9770-1EB8-412E-BD59-6B8A75F8E072}" srcId="{4FD66637-F13D-45BF-99A1-425D8307102F}" destId="{FBCE5959-9749-478D-A28C-5A6DE9207CEB}" srcOrd="1" destOrd="0" parTransId="{069447F9-BC8B-415D-86A0-6EA2F43F5058}" sibTransId="{065AAA34-48F2-4495-BCD8-9EE138259FFC}"/>
    <dgm:cxn modelId="{BD603610-9124-47F8-A2E4-DD2E215CA90E}" type="presOf" srcId="{CF2F68EB-90C2-4001-BD7A-8292C64F506F}" destId="{FA0650B2-2C38-4605-B7E6-F8A952966171}" srcOrd="0" destOrd="0" presId="urn:microsoft.com/office/officeart/2005/8/layout/lProcess1"/>
    <dgm:cxn modelId="{A72A25C6-3907-4F6F-9F8D-5A8DFC5DA173}" srcId="{D5457EC7-4187-49F4-979B-BCE22DE89064}" destId="{BF9A51C1-1387-4E05-A147-85C1274C8A96}" srcOrd="0" destOrd="0" parTransId="{F13399CE-7CC1-44F2-874B-A6A7C22AAF78}" sibTransId="{9C0E6C5E-AAB2-4F0B-8A77-11C362E1202F}"/>
    <dgm:cxn modelId="{62513972-7B9B-4DD3-8520-DF031D13CAB3}" type="presOf" srcId="{FBCE5959-9749-478D-A28C-5A6DE9207CEB}" destId="{89EE4925-5572-49DE-B061-327F1CB8FBF0}" srcOrd="0" destOrd="0" presId="urn:microsoft.com/office/officeart/2005/8/layout/lProcess1"/>
    <dgm:cxn modelId="{BB5FBD9B-BC83-46F8-A102-E6D4D666F329}" srcId="{84D980BE-0300-4910-8183-207B3C9CD0EA}" destId="{4FD66637-F13D-45BF-99A1-425D8307102F}" srcOrd="1" destOrd="0" parTransId="{D3A23B5E-08B7-4B9E-B6EB-67F9AD2448AB}" sibTransId="{5DF8B8E8-B304-411F-BABD-5C307D7A5762}"/>
    <dgm:cxn modelId="{DABB195F-A52F-42A7-AA65-D3487BB7E4F6}" type="presOf" srcId="{065AAA34-48F2-4495-BCD8-9EE138259FFC}" destId="{C1C776D3-5132-433D-AE8C-A1E6B12E819C}" srcOrd="0" destOrd="0" presId="urn:microsoft.com/office/officeart/2005/8/layout/lProcess1"/>
    <dgm:cxn modelId="{6DE4AD9B-ED7A-48F2-A791-54176F5C9780}" type="presOf" srcId="{E90D3C63-8DB7-43F0-BA18-F016E5D9DF58}" destId="{0583F417-321E-4B24-A1ED-4D1816F1F8F9}" srcOrd="0" destOrd="0" presId="urn:microsoft.com/office/officeart/2005/8/layout/lProcess1"/>
    <dgm:cxn modelId="{E6014D4C-923F-49FC-BFAA-85249EBA0B93}" srcId="{4FD66637-F13D-45BF-99A1-425D8307102F}" destId="{D31EF6A3-7164-4188-BCAF-D9BA6FF1612F}" srcOrd="2" destOrd="0" parTransId="{6A0EC3A9-61EB-4B41-BE3B-39A7EE85E3B2}" sibTransId="{2C04CA21-74E6-44DA-9B3A-66C410B27295}"/>
    <dgm:cxn modelId="{EA237878-D565-4416-AC82-56CA8AA4F8A0}" type="presOf" srcId="{84D980BE-0300-4910-8183-207B3C9CD0EA}" destId="{DC39008C-B39C-4B44-82F2-7E77DC7B8355}" srcOrd="0" destOrd="0" presId="urn:microsoft.com/office/officeart/2005/8/layout/lProcess1"/>
    <dgm:cxn modelId="{56EDA69E-58AC-4DD0-B8B5-6682D49FE2D7}" type="presOf" srcId="{25E581B3-3C8F-44EA-900C-8A0EEFDEFB95}" destId="{99E4D27B-E899-4A8F-BEA3-EDB5078EC1CA}" srcOrd="0" destOrd="0" presId="urn:microsoft.com/office/officeart/2005/8/layout/lProcess1"/>
    <dgm:cxn modelId="{06202CEF-CEAC-4758-B2C7-DC6D347D7FA5}" type="presOf" srcId="{D31EF6A3-7164-4188-BCAF-D9BA6FF1612F}" destId="{6D7E5093-1A16-4D8B-BAAF-B6AEB9A6EB46}" srcOrd="0" destOrd="0" presId="urn:microsoft.com/office/officeart/2005/8/layout/lProcess1"/>
    <dgm:cxn modelId="{8A0D5730-CC3D-409F-A50C-A4B988F7BA26}" srcId="{4FD66637-F13D-45BF-99A1-425D8307102F}" destId="{3C2A9A79-054A-4B82-AEFC-0AA9CE8A464E}" srcOrd="0" destOrd="0" parTransId="{35B3431B-60CF-4AEA-AD55-6719E8ED0F05}" sibTransId="{E90D3C63-8DB7-43F0-BA18-F016E5D9DF58}"/>
    <dgm:cxn modelId="{48C9ED9D-FD7C-4256-B138-88DE91D04CD8}" type="presOf" srcId="{BF9A51C1-1387-4E05-A147-85C1274C8A96}" destId="{4F06F211-1A54-41BE-AD8B-10E209691319}" srcOrd="0" destOrd="0" presId="urn:microsoft.com/office/officeart/2005/8/layout/lProcess1"/>
    <dgm:cxn modelId="{FF0E9E4E-BAD9-456D-9EC6-3777BE246CF3}" type="presParOf" srcId="{DC39008C-B39C-4B44-82F2-7E77DC7B8355}" destId="{A1581084-E7D9-4C2A-9DBE-47655AC289B7}" srcOrd="0" destOrd="0" presId="urn:microsoft.com/office/officeart/2005/8/layout/lProcess1"/>
    <dgm:cxn modelId="{3B878725-C4F8-488D-84BC-6A0901ECAAB8}" type="presParOf" srcId="{A1581084-E7D9-4C2A-9DBE-47655AC289B7}" destId="{B30885D2-D2FA-4FC7-9045-9C2BEA8E52DD}" srcOrd="0" destOrd="0" presId="urn:microsoft.com/office/officeart/2005/8/layout/lProcess1"/>
    <dgm:cxn modelId="{4B8FE52F-435F-4DCE-A3BB-D7989D1883AB}" type="presParOf" srcId="{A1581084-E7D9-4C2A-9DBE-47655AC289B7}" destId="{B51A13EE-547E-4E6A-BF06-B7E4FE93EEFC}" srcOrd="1" destOrd="0" presId="urn:microsoft.com/office/officeart/2005/8/layout/lProcess1"/>
    <dgm:cxn modelId="{1F0331B0-CC75-4311-9CB6-F036693BA575}" type="presParOf" srcId="{A1581084-E7D9-4C2A-9DBE-47655AC289B7}" destId="{4F06F211-1A54-41BE-AD8B-10E209691319}" srcOrd="2" destOrd="0" presId="urn:microsoft.com/office/officeart/2005/8/layout/lProcess1"/>
    <dgm:cxn modelId="{CC88721A-3E86-43F3-965F-A048CFC17BD3}" type="presParOf" srcId="{A1581084-E7D9-4C2A-9DBE-47655AC289B7}" destId="{9A5BB339-9BA4-4D79-8B32-54FA5A919F22}" srcOrd="3" destOrd="0" presId="urn:microsoft.com/office/officeart/2005/8/layout/lProcess1"/>
    <dgm:cxn modelId="{3CC6849F-1636-413E-95C9-C3C3CBDF4364}" type="presParOf" srcId="{A1581084-E7D9-4C2A-9DBE-47655AC289B7}" destId="{1675BC88-E749-4A7C-8739-4A4C0560BDDB}" srcOrd="4" destOrd="0" presId="urn:microsoft.com/office/officeart/2005/8/layout/lProcess1"/>
    <dgm:cxn modelId="{091B5179-E97B-4EE9-A772-34CD824A8658}" type="presParOf" srcId="{A1581084-E7D9-4C2A-9DBE-47655AC289B7}" destId="{99E4D27B-E899-4A8F-BEA3-EDB5078EC1CA}" srcOrd="5" destOrd="0" presId="urn:microsoft.com/office/officeart/2005/8/layout/lProcess1"/>
    <dgm:cxn modelId="{A6ADBC75-404C-4E31-8A3C-F8D3F0F225CC}" type="presParOf" srcId="{A1581084-E7D9-4C2A-9DBE-47655AC289B7}" destId="{FA0650B2-2C38-4605-B7E6-F8A952966171}" srcOrd="6" destOrd="0" presId="urn:microsoft.com/office/officeart/2005/8/layout/lProcess1"/>
    <dgm:cxn modelId="{26615104-54F3-4FEF-8D8C-2E8C6477DC2C}" type="presParOf" srcId="{DC39008C-B39C-4B44-82F2-7E77DC7B8355}" destId="{D4DCE15D-629A-4BCE-BE3B-C55D993A61D6}" srcOrd="1" destOrd="0" presId="urn:microsoft.com/office/officeart/2005/8/layout/lProcess1"/>
    <dgm:cxn modelId="{1721AA47-0E66-4EA4-9EBD-466513822C47}" type="presParOf" srcId="{DC39008C-B39C-4B44-82F2-7E77DC7B8355}" destId="{A74B0A11-1990-4AF6-A50E-D3AB11A34662}" srcOrd="2" destOrd="0" presId="urn:microsoft.com/office/officeart/2005/8/layout/lProcess1"/>
    <dgm:cxn modelId="{62D1F0C7-C110-4A63-A799-D02421CB6D7C}" type="presParOf" srcId="{A74B0A11-1990-4AF6-A50E-D3AB11A34662}" destId="{9A3A6B12-635D-47AC-9A50-E789DBAE92DE}" srcOrd="0" destOrd="0" presId="urn:microsoft.com/office/officeart/2005/8/layout/lProcess1"/>
    <dgm:cxn modelId="{E9827132-E86D-4B75-A76F-FFA2145D1164}" type="presParOf" srcId="{A74B0A11-1990-4AF6-A50E-D3AB11A34662}" destId="{A0108276-CA9C-4858-844F-268202E16BDC}" srcOrd="1" destOrd="0" presId="urn:microsoft.com/office/officeart/2005/8/layout/lProcess1"/>
    <dgm:cxn modelId="{A8720C1B-FE5F-4C71-BB81-9069A37BA247}" type="presParOf" srcId="{A74B0A11-1990-4AF6-A50E-D3AB11A34662}" destId="{60B782A2-EF1D-488B-AF67-F4B35DE38C4B}" srcOrd="2" destOrd="0" presId="urn:microsoft.com/office/officeart/2005/8/layout/lProcess1"/>
    <dgm:cxn modelId="{FAE24281-4E5B-461E-BE83-9654FDF75C45}" type="presParOf" srcId="{A74B0A11-1990-4AF6-A50E-D3AB11A34662}" destId="{0583F417-321E-4B24-A1ED-4D1816F1F8F9}" srcOrd="3" destOrd="0" presId="urn:microsoft.com/office/officeart/2005/8/layout/lProcess1"/>
    <dgm:cxn modelId="{5F9FF195-F95A-4D5F-B2DA-F6C4AEBAE117}" type="presParOf" srcId="{A74B0A11-1990-4AF6-A50E-D3AB11A34662}" destId="{89EE4925-5572-49DE-B061-327F1CB8FBF0}" srcOrd="4" destOrd="0" presId="urn:microsoft.com/office/officeart/2005/8/layout/lProcess1"/>
    <dgm:cxn modelId="{28695C9F-E905-4319-8C42-61FD8EB0E99D}" type="presParOf" srcId="{A74B0A11-1990-4AF6-A50E-D3AB11A34662}" destId="{C1C776D3-5132-433D-AE8C-A1E6B12E819C}" srcOrd="5" destOrd="0" presId="urn:microsoft.com/office/officeart/2005/8/layout/lProcess1"/>
    <dgm:cxn modelId="{27923744-25C4-4B50-ADAD-170197306B05}" type="presParOf" srcId="{A74B0A11-1990-4AF6-A50E-D3AB11A34662}" destId="{6D7E5093-1A16-4D8B-BAAF-B6AEB9A6EB46}" srcOrd="6" destOrd="0" presId="urn:microsoft.com/office/officeart/2005/8/layout/lProcess1"/>
  </dgm:cxnLst>
  <dgm:bg/>
  <dgm:whole/>
</dgm:dataModel>
</file>

<file path=ppt/diagrams/data6.xml><?xml version="1.0" encoding="utf-8"?>
<dgm:dataModel xmlns:dgm="http://schemas.openxmlformats.org/drawingml/2006/diagram" xmlns:a="http://schemas.openxmlformats.org/drawingml/2006/main">
  <dgm:ptLst>
    <dgm:pt modelId="{46C13D31-6218-44B8-9FFD-F9F9D4F365C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DF0F1C1D-B86A-4B0E-95CD-EDDC2498FE29}">
      <dgm:prSet phldrT="[Текст]"/>
      <dgm:spPr>
        <a:solidFill>
          <a:srgbClr val="00B050">
            <a:alpha val="85000"/>
          </a:srgbClr>
        </a:solidFill>
      </dgm:spPr>
      <dgm:t>
        <a:bodyPr/>
        <a:lstStyle/>
        <a:p>
          <a:r>
            <a:rPr lang="ru-RU" dirty="0" smtClean="0"/>
            <a:t>Сформированный отчет с параметром «Дополнительный»  может содержать данные в разделах:</a:t>
          </a:r>
          <a:endParaRPr lang="ru-RU" dirty="0"/>
        </a:p>
      </dgm:t>
    </dgm:pt>
    <dgm:pt modelId="{4D006E61-7094-43DF-BD2A-7731CDB4BD00}" type="parTrans" cxnId="{BFCC8B42-0336-48F9-BB19-1B842130DF49}">
      <dgm:prSet/>
      <dgm:spPr/>
      <dgm:t>
        <a:bodyPr/>
        <a:lstStyle/>
        <a:p>
          <a:endParaRPr lang="ru-RU"/>
        </a:p>
      </dgm:t>
    </dgm:pt>
    <dgm:pt modelId="{5AA24F3A-3316-4FE5-AD26-B09C875AD858}" type="sibTrans" cxnId="{BFCC8B42-0336-48F9-BB19-1B842130DF49}">
      <dgm:prSet/>
      <dgm:spPr/>
      <dgm:t>
        <a:bodyPr/>
        <a:lstStyle/>
        <a:p>
          <a:endParaRPr lang="ru-RU"/>
        </a:p>
      </dgm:t>
    </dgm:pt>
    <dgm:pt modelId="{7CB96509-F4B5-4E7F-9EE1-C45C500EB096}">
      <dgm:prSet phldrT="[Текст]"/>
      <dgm:spPr>
        <a:solidFill>
          <a:srgbClr val="00B050">
            <a:alpha val="40000"/>
          </a:srgbClr>
        </a:solidFill>
      </dgm:spPr>
      <dgm:t>
        <a:bodyPr/>
        <a:lstStyle/>
        <a:p>
          <a:r>
            <a:rPr lang="ru-RU" dirty="0" smtClean="0"/>
            <a:t>Раздел 1. «Операции основного (дополнительного) периода»;</a:t>
          </a:r>
          <a:endParaRPr lang="ru-RU" dirty="0"/>
        </a:p>
      </dgm:t>
    </dgm:pt>
    <dgm:pt modelId="{6ADD9357-3C3E-4FC8-90EC-4A4989002D5F}" type="parTrans" cxnId="{50D5F0B2-B264-40AB-B7EE-4809869EF1B7}">
      <dgm:prSet/>
      <dgm:spPr>
        <a:solidFill>
          <a:srgbClr val="00B050">
            <a:alpha val="42000"/>
          </a:srgbClr>
        </a:solidFill>
      </dgm:spPr>
      <dgm:t>
        <a:bodyPr/>
        <a:lstStyle/>
        <a:p>
          <a:endParaRPr lang="ru-RU"/>
        </a:p>
      </dgm:t>
    </dgm:pt>
    <dgm:pt modelId="{7FC3E8D8-6015-42EB-A749-EF9A0EDB0DBE}" type="sibTrans" cxnId="{50D5F0B2-B264-40AB-B7EE-4809869EF1B7}">
      <dgm:prSet/>
      <dgm:spPr/>
      <dgm:t>
        <a:bodyPr/>
        <a:lstStyle/>
        <a:p>
          <a:endParaRPr lang="ru-RU"/>
        </a:p>
      </dgm:t>
    </dgm:pt>
    <dgm:pt modelId="{A83D00AC-C655-4A9F-86C2-AB79001F669B}">
      <dgm:prSet/>
      <dgm:spPr>
        <a:solidFill>
          <a:srgbClr val="00B050">
            <a:alpha val="40000"/>
          </a:srgbClr>
        </a:solidFill>
      </dgm:spPr>
      <dgm:t>
        <a:bodyPr/>
        <a:lstStyle/>
        <a:p>
          <a:r>
            <a:rPr lang="ru-RU" dirty="0" smtClean="0"/>
            <a:t>Раздел 3. «Операции по заключению счетов».</a:t>
          </a:r>
          <a:endParaRPr lang="ru-RU" dirty="0"/>
        </a:p>
      </dgm:t>
    </dgm:pt>
    <dgm:pt modelId="{7A702ABA-2399-4C61-9B0B-57EC96C2A987}" type="parTrans" cxnId="{93E0C9D9-2410-44CD-A4D3-24C6F0701AF3}">
      <dgm:prSet/>
      <dgm:spPr>
        <a:solidFill>
          <a:srgbClr val="00B050">
            <a:alpha val="42000"/>
          </a:srgbClr>
        </a:solidFill>
      </dgm:spPr>
      <dgm:t>
        <a:bodyPr/>
        <a:lstStyle/>
        <a:p>
          <a:endParaRPr lang="ru-RU"/>
        </a:p>
      </dgm:t>
    </dgm:pt>
    <dgm:pt modelId="{B07BB640-AD65-491D-ADDD-39DDE5E0A390}" type="sibTrans" cxnId="{93E0C9D9-2410-44CD-A4D3-24C6F0701AF3}">
      <dgm:prSet/>
      <dgm:spPr/>
      <dgm:t>
        <a:bodyPr/>
        <a:lstStyle/>
        <a:p>
          <a:endParaRPr lang="ru-RU"/>
        </a:p>
      </dgm:t>
    </dgm:pt>
    <dgm:pt modelId="{55866C35-1BEC-451E-8680-EC3AE45025F5}" type="pres">
      <dgm:prSet presAssocID="{46C13D31-6218-44B8-9FFD-F9F9D4F365CD}" presName="cycle" presStyleCnt="0">
        <dgm:presLayoutVars>
          <dgm:chMax val="1"/>
          <dgm:dir/>
          <dgm:animLvl val="ctr"/>
          <dgm:resizeHandles val="exact"/>
        </dgm:presLayoutVars>
      </dgm:prSet>
      <dgm:spPr/>
      <dgm:t>
        <a:bodyPr/>
        <a:lstStyle/>
        <a:p>
          <a:endParaRPr lang="ru-RU"/>
        </a:p>
      </dgm:t>
    </dgm:pt>
    <dgm:pt modelId="{229E58D0-C038-444F-8953-4B56DA42CE55}" type="pres">
      <dgm:prSet presAssocID="{DF0F1C1D-B86A-4B0E-95CD-EDDC2498FE29}" presName="centerShape" presStyleLbl="node0" presStyleIdx="0" presStyleCnt="1" custScaleX="267316" custScaleY="108874" custLinFactNeighborX="-10642" custLinFactNeighborY="-64723"/>
      <dgm:spPr>
        <a:prstGeom prst="roundRect">
          <a:avLst/>
        </a:prstGeom>
      </dgm:spPr>
      <dgm:t>
        <a:bodyPr/>
        <a:lstStyle/>
        <a:p>
          <a:endParaRPr lang="ru-RU"/>
        </a:p>
      </dgm:t>
    </dgm:pt>
    <dgm:pt modelId="{EF4E6B7A-E8DB-4F1E-99AB-C94DD0BAB7DE}" type="pres">
      <dgm:prSet presAssocID="{6ADD9357-3C3E-4FC8-90EC-4A4989002D5F}" presName="parTrans" presStyleLbl="bgSibTrans2D1" presStyleIdx="0" presStyleCnt="2" custAng="9743765" custScaleX="68035" custLinFactY="-27841" custLinFactNeighborX="-21839" custLinFactNeighborY="-100000"/>
      <dgm:spPr/>
      <dgm:t>
        <a:bodyPr/>
        <a:lstStyle/>
        <a:p>
          <a:endParaRPr lang="ru-RU"/>
        </a:p>
      </dgm:t>
    </dgm:pt>
    <dgm:pt modelId="{2B1ADD44-56D4-44ED-91CA-180D04F2D589}" type="pres">
      <dgm:prSet presAssocID="{7CB96509-F4B5-4E7F-9EE1-C45C500EB096}" presName="node" presStyleLbl="node1" presStyleIdx="0" presStyleCnt="2" custScaleX="248139" custScaleY="166930" custRadScaleRad="94943" custRadScaleInc="-120495">
        <dgm:presLayoutVars>
          <dgm:bulletEnabled val="1"/>
        </dgm:presLayoutVars>
      </dgm:prSet>
      <dgm:spPr>
        <a:prstGeom prst="flowChartConnector">
          <a:avLst/>
        </a:prstGeom>
      </dgm:spPr>
      <dgm:t>
        <a:bodyPr/>
        <a:lstStyle/>
        <a:p>
          <a:endParaRPr lang="ru-RU"/>
        </a:p>
      </dgm:t>
    </dgm:pt>
    <dgm:pt modelId="{1B839DA9-1009-4910-861F-04F3210378B6}" type="pres">
      <dgm:prSet presAssocID="{7A702ABA-2399-4C61-9B0B-57EC96C2A987}" presName="parTrans" presStyleLbl="bgSibTrans2D1" presStyleIdx="1" presStyleCnt="2" custAng="9639747" custScaleX="61270" custLinFactNeighborX="-90250" custLinFactNeighborY="-79598"/>
      <dgm:spPr/>
      <dgm:t>
        <a:bodyPr/>
        <a:lstStyle/>
        <a:p>
          <a:endParaRPr lang="ru-RU"/>
        </a:p>
      </dgm:t>
    </dgm:pt>
    <dgm:pt modelId="{F86AF7C2-48E5-4EAB-A28F-E723CF9A7BEA}" type="pres">
      <dgm:prSet presAssocID="{A83D00AC-C655-4A9F-86C2-AB79001F669B}" presName="node" presStyleLbl="node1" presStyleIdx="1" presStyleCnt="2" custScaleX="222089" custScaleY="192270" custRadScaleRad="46129" custRadScaleInc="821">
        <dgm:presLayoutVars>
          <dgm:bulletEnabled val="1"/>
        </dgm:presLayoutVars>
      </dgm:prSet>
      <dgm:spPr>
        <a:prstGeom prst="flowChartConnector">
          <a:avLst/>
        </a:prstGeom>
      </dgm:spPr>
      <dgm:t>
        <a:bodyPr/>
        <a:lstStyle/>
        <a:p>
          <a:endParaRPr lang="ru-RU"/>
        </a:p>
      </dgm:t>
    </dgm:pt>
  </dgm:ptLst>
  <dgm:cxnLst>
    <dgm:cxn modelId="{BFCC8B42-0336-48F9-BB19-1B842130DF49}" srcId="{46C13D31-6218-44B8-9FFD-F9F9D4F365CD}" destId="{DF0F1C1D-B86A-4B0E-95CD-EDDC2498FE29}" srcOrd="0" destOrd="0" parTransId="{4D006E61-7094-43DF-BD2A-7731CDB4BD00}" sibTransId="{5AA24F3A-3316-4FE5-AD26-B09C875AD858}"/>
    <dgm:cxn modelId="{D95663A1-4F89-428D-98BE-08F3559782DE}" type="presOf" srcId="{6ADD9357-3C3E-4FC8-90EC-4A4989002D5F}" destId="{EF4E6B7A-E8DB-4F1E-99AB-C94DD0BAB7DE}" srcOrd="0" destOrd="0" presId="urn:microsoft.com/office/officeart/2005/8/layout/radial4"/>
    <dgm:cxn modelId="{50D5F0B2-B264-40AB-B7EE-4809869EF1B7}" srcId="{DF0F1C1D-B86A-4B0E-95CD-EDDC2498FE29}" destId="{7CB96509-F4B5-4E7F-9EE1-C45C500EB096}" srcOrd="0" destOrd="0" parTransId="{6ADD9357-3C3E-4FC8-90EC-4A4989002D5F}" sibTransId="{7FC3E8D8-6015-42EB-A749-EF9A0EDB0DBE}"/>
    <dgm:cxn modelId="{039FA4A9-2733-4D3F-8496-84774697EC0A}" type="presOf" srcId="{7A702ABA-2399-4C61-9B0B-57EC96C2A987}" destId="{1B839DA9-1009-4910-861F-04F3210378B6}" srcOrd="0" destOrd="0" presId="urn:microsoft.com/office/officeart/2005/8/layout/radial4"/>
    <dgm:cxn modelId="{B6F9FF49-3C2E-4869-8708-7048F20239FA}" type="presOf" srcId="{46C13D31-6218-44B8-9FFD-F9F9D4F365CD}" destId="{55866C35-1BEC-451E-8680-EC3AE45025F5}" srcOrd="0" destOrd="0" presId="urn:microsoft.com/office/officeart/2005/8/layout/radial4"/>
    <dgm:cxn modelId="{3C5C9E9A-220F-4D52-B1F5-CF5767DB2C23}" type="presOf" srcId="{A83D00AC-C655-4A9F-86C2-AB79001F669B}" destId="{F86AF7C2-48E5-4EAB-A28F-E723CF9A7BEA}" srcOrd="0" destOrd="0" presId="urn:microsoft.com/office/officeart/2005/8/layout/radial4"/>
    <dgm:cxn modelId="{7606F785-F35B-4F53-9F39-13D48035466F}" type="presOf" srcId="{DF0F1C1D-B86A-4B0E-95CD-EDDC2498FE29}" destId="{229E58D0-C038-444F-8953-4B56DA42CE55}" srcOrd="0" destOrd="0" presId="urn:microsoft.com/office/officeart/2005/8/layout/radial4"/>
    <dgm:cxn modelId="{93E0C9D9-2410-44CD-A4D3-24C6F0701AF3}" srcId="{DF0F1C1D-B86A-4B0E-95CD-EDDC2498FE29}" destId="{A83D00AC-C655-4A9F-86C2-AB79001F669B}" srcOrd="1" destOrd="0" parTransId="{7A702ABA-2399-4C61-9B0B-57EC96C2A987}" sibTransId="{B07BB640-AD65-491D-ADDD-39DDE5E0A390}"/>
    <dgm:cxn modelId="{CFD85C20-B383-437B-985C-37F7929C7A8B}" type="presOf" srcId="{7CB96509-F4B5-4E7F-9EE1-C45C500EB096}" destId="{2B1ADD44-56D4-44ED-91CA-180D04F2D589}" srcOrd="0" destOrd="0" presId="urn:microsoft.com/office/officeart/2005/8/layout/radial4"/>
    <dgm:cxn modelId="{920D5105-8D1D-4C0D-857F-F8FF5BABE72F}" type="presParOf" srcId="{55866C35-1BEC-451E-8680-EC3AE45025F5}" destId="{229E58D0-C038-444F-8953-4B56DA42CE55}" srcOrd="0" destOrd="0" presId="urn:microsoft.com/office/officeart/2005/8/layout/radial4"/>
    <dgm:cxn modelId="{3891E786-2780-4FAD-A0C7-51706A0E1F07}" type="presParOf" srcId="{55866C35-1BEC-451E-8680-EC3AE45025F5}" destId="{EF4E6B7A-E8DB-4F1E-99AB-C94DD0BAB7DE}" srcOrd="1" destOrd="0" presId="urn:microsoft.com/office/officeart/2005/8/layout/radial4"/>
    <dgm:cxn modelId="{A2289843-E750-42AC-A02B-C8B8C9EF469C}" type="presParOf" srcId="{55866C35-1BEC-451E-8680-EC3AE45025F5}" destId="{2B1ADD44-56D4-44ED-91CA-180D04F2D589}" srcOrd="2" destOrd="0" presId="urn:microsoft.com/office/officeart/2005/8/layout/radial4"/>
    <dgm:cxn modelId="{1E43240D-ECC1-4351-88B3-640805684388}" type="presParOf" srcId="{55866C35-1BEC-451E-8680-EC3AE45025F5}" destId="{1B839DA9-1009-4910-861F-04F3210378B6}" srcOrd="3" destOrd="0" presId="urn:microsoft.com/office/officeart/2005/8/layout/radial4"/>
    <dgm:cxn modelId="{0190E55E-5BE6-4A96-9E07-E7A6015FE524}" type="presParOf" srcId="{55866C35-1BEC-451E-8680-EC3AE45025F5}" destId="{F86AF7C2-48E5-4EAB-A28F-E723CF9A7BEA}" srcOrd="4" destOrd="0" presId="urn:microsoft.com/office/officeart/2005/8/layout/radial4"/>
  </dgm:cxnLst>
  <dgm:bg/>
  <dgm:whole/>
</dgm:dataModel>
</file>

<file path=ppt/diagrams/data7.xml><?xml version="1.0" encoding="utf-8"?>
<dgm:dataModel xmlns:dgm="http://schemas.openxmlformats.org/drawingml/2006/diagram" xmlns:a="http://schemas.openxmlformats.org/drawingml/2006/main">
  <dgm:ptLst>
    <dgm:pt modelId="{46C13D31-6218-44B8-9FFD-F9F9D4F365C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DF0F1C1D-B86A-4B0E-95CD-EDDC2498FE29}">
      <dgm:prSet phldrT="[Текст]"/>
      <dgm:spPr>
        <a:solidFill>
          <a:srgbClr val="FF0000">
            <a:alpha val="63000"/>
          </a:srgbClr>
        </a:solidFill>
      </dgm:spPr>
      <dgm:t>
        <a:bodyPr/>
        <a:lstStyle/>
        <a:p>
          <a:r>
            <a:rPr lang="ru-RU" dirty="0" smtClean="0"/>
            <a:t>Сформированный отчет с параметром «основной»  может содержать данные в разделах:</a:t>
          </a:r>
          <a:endParaRPr lang="ru-RU" dirty="0"/>
        </a:p>
      </dgm:t>
    </dgm:pt>
    <dgm:pt modelId="{4D006E61-7094-43DF-BD2A-7731CDB4BD00}" type="parTrans" cxnId="{BFCC8B42-0336-48F9-BB19-1B842130DF49}">
      <dgm:prSet/>
      <dgm:spPr/>
      <dgm:t>
        <a:bodyPr/>
        <a:lstStyle/>
        <a:p>
          <a:endParaRPr lang="ru-RU"/>
        </a:p>
      </dgm:t>
    </dgm:pt>
    <dgm:pt modelId="{5AA24F3A-3316-4FE5-AD26-B09C875AD858}" type="sibTrans" cxnId="{BFCC8B42-0336-48F9-BB19-1B842130DF49}">
      <dgm:prSet/>
      <dgm:spPr/>
      <dgm:t>
        <a:bodyPr/>
        <a:lstStyle/>
        <a:p>
          <a:endParaRPr lang="ru-RU"/>
        </a:p>
      </dgm:t>
    </dgm:pt>
    <dgm:pt modelId="{15051FD7-BDBE-4DDD-B499-491F3F8AD681}">
      <dgm:prSet phldrT="[Текст]"/>
      <dgm:spPr>
        <a:solidFill>
          <a:srgbClr val="FF0000">
            <a:alpha val="31000"/>
          </a:srgbClr>
        </a:solidFill>
      </dgm:spPr>
      <dgm:t>
        <a:bodyPr/>
        <a:lstStyle/>
        <a:p>
          <a:r>
            <a:rPr lang="ru-RU" dirty="0" smtClean="0"/>
            <a:t>Раздел 1. «Операции основного (дополнительного) периода»;</a:t>
          </a:r>
          <a:endParaRPr lang="ru-RU" dirty="0"/>
        </a:p>
      </dgm:t>
    </dgm:pt>
    <dgm:pt modelId="{FF4841CF-A685-4B9E-8602-DA3EC3F4F72A}" type="parTrans" cxnId="{6A6F40E5-3274-4552-AA95-8EB0FDE76906}">
      <dgm:prSet/>
      <dgm:spPr>
        <a:solidFill>
          <a:srgbClr val="FF0000">
            <a:alpha val="20000"/>
          </a:srgbClr>
        </a:solidFill>
      </dgm:spPr>
      <dgm:t>
        <a:bodyPr/>
        <a:lstStyle/>
        <a:p>
          <a:endParaRPr lang="ru-RU"/>
        </a:p>
      </dgm:t>
    </dgm:pt>
    <dgm:pt modelId="{79F1D540-ED53-426B-8104-C07CD0D6E0F1}" type="sibTrans" cxnId="{6A6F40E5-3274-4552-AA95-8EB0FDE76906}">
      <dgm:prSet/>
      <dgm:spPr/>
      <dgm:t>
        <a:bodyPr/>
        <a:lstStyle/>
        <a:p>
          <a:endParaRPr lang="ru-RU"/>
        </a:p>
      </dgm:t>
    </dgm:pt>
    <dgm:pt modelId="{F90C5855-D519-4C18-B354-A8DAA98131CF}">
      <dgm:prSet/>
      <dgm:spPr>
        <a:solidFill>
          <a:srgbClr val="FF0000">
            <a:alpha val="31000"/>
          </a:srgbClr>
        </a:solidFill>
      </dgm:spPr>
      <dgm:t>
        <a:bodyPr/>
        <a:lstStyle/>
        <a:p>
          <a:r>
            <a:rPr lang="ru-RU" dirty="0" smtClean="0"/>
            <a:t>Раздел 2. «Операции </a:t>
          </a:r>
          <a:r>
            <a:rPr lang="ru-RU" dirty="0" err="1" smtClean="0"/>
            <a:t>межотчетного</a:t>
          </a:r>
          <a:r>
            <a:rPr lang="ru-RU" dirty="0" smtClean="0"/>
            <a:t> периода».</a:t>
          </a:r>
          <a:endParaRPr lang="ru-RU" dirty="0"/>
        </a:p>
      </dgm:t>
    </dgm:pt>
    <dgm:pt modelId="{A78D3BFE-BEE7-4620-BDFD-6D34660B3338}" type="parTrans" cxnId="{B686949B-E5F8-4BDA-B0E0-2E4BBC24C2AD}">
      <dgm:prSet/>
      <dgm:spPr>
        <a:solidFill>
          <a:srgbClr val="FF0000">
            <a:alpha val="20000"/>
          </a:srgbClr>
        </a:solidFill>
      </dgm:spPr>
      <dgm:t>
        <a:bodyPr/>
        <a:lstStyle/>
        <a:p>
          <a:endParaRPr lang="ru-RU"/>
        </a:p>
      </dgm:t>
    </dgm:pt>
    <dgm:pt modelId="{DDCCFD11-B126-4373-9A9D-837E2ACD0372}" type="sibTrans" cxnId="{B686949B-E5F8-4BDA-B0E0-2E4BBC24C2AD}">
      <dgm:prSet/>
      <dgm:spPr/>
      <dgm:t>
        <a:bodyPr/>
        <a:lstStyle/>
        <a:p>
          <a:endParaRPr lang="ru-RU"/>
        </a:p>
      </dgm:t>
    </dgm:pt>
    <dgm:pt modelId="{55866C35-1BEC-451E-8680-EC3AE45025F5}" type="pres">
      <dgm:prSet presAssocID="{46C13D31-6218-44B8-9FFD-F9F9D4F365CD}" presName="cycle" presStyleCnt="0">
        <dgm:presLayoutVars>
          <dgm:chMax val="1"/>
          <dgm:dir/>
          <dgm:animLvl val="ctr"/>
          <dgm:resizeHandles val="exact"/>
        </dgm:presLayoutVars>
      </dgm:prSet>
      <dgm:spPr/>
      <dgm:t>
        <a:bodyPr/>
        <a:lstStyle/>
        <a:p>
          <a:endParaRPr lang="ru-RU"/>
        </a:p>
      </dgm:t>
    </dgm:pt>
    <dgm:pt modelId="{229E58D0-C038-444F-8953-4B56DA42CE55}" type="pres">
      <dgm:prSet presAssocID="{DF0F1C1D-B86A-4B0E-95CD-EDDC2498FE29}" presName="centerShape" presStyleLbl="node0" presStyleIdx="0" presStyleCnt="1" custScaleX="248942" custLinFactNeighborX="-4157" custLinFactNeighborY="-49903"/>
      <dgm:spPr>
        <a:prstGeom prst="roundRect">
          <a:avLst/>
        </a:prstGeom>
      </dgm:spPr>
      <dgm:t>
        <a:bodyPr/>
        <a:lstStyle/>
        <a:p>
          <a:endParaRPr lang="ru-RU"/>
        </a:p>
      </dgm:t>
    </dgm:pt>
    <dgm:pt modelId="{89DF09D1-FE2B-4C33-9774-634914F1173E}" type="pres">
      <dgm:prSet presAssocID="{FF4841CF-A685-4B9E-8602-DA3EC3F4F72A}" presName="parTrans" presStyleLbl="bgSibTrans2D1" presStyleIdx="0" presStyleCnt="2" custAng="8933488" custScaleX="74820" custLinFactNeighborX="-29384" custLinFactNeighborY="-94335"/>
      <dgm:spPr/>
      <dgm:t>
        <a:bodyPr/>
        <a:lstStyle/>
        <a:p>
          <a:endParaRPr lang="ru-RU"/>
        </a:p>
      </dgm:t>
    </dgm:pt>
    <dgm:pt modelId="{DCBC9BF8-894D-4CCB-91EC-00180FABE449}" type="pres">
      <dgm:prSet presAssocID="{15051FD7-BDBE-4DDD-B499-491F3F8AD681}" presName="node" presStyleLbl="node1" presStyleIdx="0" presStyleCnt="2" custScaleX="222586" custScaleY="124318" custRadScaleRad="88353" custRadScaleInc="-108938">
        <dgm:presLayoutVars>
          <dgm:bulletEnabled val="1"/>
        </dgm:presLayoutVars>
      </dgm:prSet>
      <dgm:spPr>
        <a:prstGeom prst="flowChartConnector">
          <a:avLst/>
        </a:prstGeom>
      </dgm:spPr>
      <dgm:t>
        <a:bodyPr/>
        <a:lstStyle/>
        <a:p>
          <a:endParaRPr lang="ru-RU"/>
        </a:p>
      </dgm:t>
    </dgm:pt>
    <dgm:pt modelId="{7A0B426F-0171-4292-A6B3-C5F9E0D664FD}" type="pres">
      <dgm:prSet presAssocID="{A78D3BFE-BEE7-4620-BDFD-6D34660B3338}" presName="parTrans" presStyleLbl="bgSibTrans2D1" presStyleIdx="1" presStyleCnt="2" custAng="9455311" custScaleX="71309" custLinFactX="-7224" custLinFactNeighborX="-100000" custLinFactNeighborY="-46145"/>
      <dgm:spPr/>
      <dgm:t>
        <a:bodyPr/>
        <a:lstStyle/>
        <a:p>
          <a:endParaRPr lang="ru-RU"/>
        </a:p>
      </dgm:t>
    </dgm:pt>
    <dgm:pt modelId="{7D509DD9-F112-4EB2-8252-13C50F570765}" type="pres">
      <dgm:prSet presAssocID="{F90C5855-D519-4C18-B354-A8DAA98131CF}" presName="node" presStyleLbl="node1" presStyleIdx="1" presStyleCnt="2" custScaleX="215224" custScaleY="177108" custRadScaleRad="47698" custRadScaleInc="33715">
        <dgm:presLayoutVars>
          <dgm:bulletEnabled val="1"/>
        </dgm:presLayoutVars>
      </dgm:prSet>
      <dgm:spPr>
        <a:prstGeom prst="flowChartConnector">
          <a:avLst/>
        </a:prstGeom>
      </dgm:spPr>
      <dgm:t>
        <a:bodyPr/>
        <a:lstStyle/>
        <a:p>
          <a:endParaRPr lang="ru-RU"/>
        </a:p>
      </dgm:t>
    </dgm:pt>
  </dgm:ptLst>
  <dgm:cxnLst>
    <dgm:cxn modelId="{BFCC8B42-0336-48F9-BB19-1B842130DF49}" srcId="{46C13D31-6218-44B8-9FFD-F9F9D4F365CD}" destId="{DF0F1C1D-B86A-4B0E-95CD-EDDC2498FE29}" srcOrd="0" destOrd="0" parTransId="{4D006E61-7094-43DF-BD2A-7731CDB4BD00}" sibTransId="{5AA24F3A-3316-4FE5-AD26-B09C875AD858}"/>
    <dgm:cxn modelId="{B10472E3-6268-405D-A0B4-3D3842A33300}" type="presOf" srcId="{46C13D31-6218-44B8-9FFD-F9F9D4F365CD}" destId="{55866C35-1BEC-451E-8680-EC3AE45025F5}" srcOrd="0" destOrd="0" presId="urn:microsoft.com/office/officeart/2005/8/layout/radial4"/>
    <dgm:cxn modelId="{B686949B-E5F8-4BDA-B0E0-2E4BBC24C2AD}" srcId="{DF0F1C1D-B86A-4B0E-95CD-EDDC2498FE29}" destId="{F90C5855-D519-4C18-B354-A8DAA98131CF}" srcOrd="1" destOrd="0" parTransId="{A78D3BFE-BEE7-4620-BDFD-6D34660B3338}" sibTransId="{DDCCFD11-B126-4373-9A9D-837E2ACD0372}"/>
    <dgm:cxn modelId="{6A6F40E5-3274-4552-AA95-8EB0FDE76906}" srcId="{DF0F1C1D-B86A-4B0E-95CD-EDDC2498FE29}" destId="{15051FD7-BDBE-4DDD-B499-491F3F8AD681}" srcOrd="0" destOrd="0" parTransId="{FF4841CF-A685-4B9E-8602-DA3EC3F4F72A}" sibTransId="{79F1D540-ED53-426B-8104-C07CD0D6E0F1}"/>
    <dgm:cxn modelId="{A5186098-D33C-447D-9C41-1A7245E33FF8}" type="presOf" srcId="{DF0F1C1D-B86A-4B0E-95CD-EDDC2498FE29}" destId="{229E58D0-C038-444F-8953-4B56DA42CE55}" srcOrd="0" destOrd="0" presId="urn:microsoft.com/office/officeart/2005/8/layout/radial4"/>
    <dgm:cxn modelId="{ECE4E519-37DD-4060-86EC-7A767579160C}" type="presOf" srcId="{A78D3BFE-BEE7-4620-BDFD-6D34660B3338}" destId="{7A0B426F-0171-4292-A6B3-C5F9E0D664FD}" srcOrd="0" destOrd="0" presId="urn:microsoft.com/office/officeart/2005/8/layout/radial4"/>
    <dgm:cxn modelId="{70251EF8-A391-4B6A-AC7A-2BC6E66F2F5F}" type="presOf" srcId="{FF4841CF-A685-4B9E-8602-DA3EC3F4F72A}" destId="{89DF09D1-FE2B-4C33-9774-634914F1173E}" srcOrd="0" destOrd="0" presId="urn:microsoft.com/office/officeart/2005/8/layout/radial4"/>
    <dgm:cxn modelId="{1E672C96-D05C-474B-B6A7-AA1E64BBA81D}" type="presOf" srcId="{15051FD7-BDBE-4DDD-B499-491F3F8AD681}" destId="{DCBC9BF8-894D-4CCB-91EC-00180FABE449}" srcOrd="0" destOrd="0" presId="urn:microsoft.com/office/officeart/2005/8/layout/radial4"/>
    <dgm:cxn modelId="{C7B6A9E8-5451-4E57-94C2-4FB1BF69D57D}" type="presOf" srcId="{F90C5855-D519-4C18-B354-A8DAA98131CF}" destId="{7D509DD9-F112-4EB2-8252-13C50F570765}" srcOrd="0" destOrd="0" presId="urn:microsoft.com/office/officeart/2005/8/layout/radial4"/>
    <dgm:cxn modelId="{78A4BDA1-FBAD-45B1-AF1C-2E90594E6A91}" type="presParOf" srcId="{55866C35-1BEC-451E-8680-EC3AE45025F5}" destId="{229E58D0-C038-444F-8953-4B56DA42CE55}" srcOrd="0" destOrd="0" presId="urn:microsoft.com/office/officeart/2005/8/layout/radial4"/>
    <dgm:cxn modelId="{C619845A-FA67-4471-9A7B-59C51EBC946D}" type="presParOf" srcId="{55866C35-1BEC-451E-8680-EC3AE45025F5}" destId="{89DF09D1-FE2B-4C33-9774-634914F1173E}" srcOrd="1" destOrd="0" presId="urn:microsoft.com/office/officeart/2005/8/layout/radial4"/>
    <dgm:cxn modelId="{9848560D-75E3-4091-AB58-B5FC8E599B6B}" type="presParOf" srcId="{55866C35-1BEC-451E-8680-EC3AE45025F5}" destId="{DCBC9BF8-894D-4CCB-91EC-00180FABE449}" srcOrd="2" destOrd="0" presId="urn:microsoft.com/office/officeart/2005/8/layout/radial4"/>
    <dgm:cxn modelId="{5D231308-6461-4550-A515-AC66340E5C37}" type="presParOf" srcId="{55866C35-1BEC-451E-8680-EC3AE45025F5}" destId="{7A0B426F-0171-4292-A6B3-C5F9E0D664FD}" srcOrd="3" destOrd="0" presId="urn:microsoft.com/office/officeart/2005/8/layout/radial4"/>
    <dgm:cxn modelId="{64BC0DDF-91B4-451D-9B67-E19A0B0DED80}" type="presParOf" srcId="{55866C35-1BEC-451E-8680-EC3AE45025F5}" destId="{7D509DD9-F112-4EB2-8252-13C50F570765}" srcOrd="4" destOrd="0" presId="urn:microsoft.com/office/officeart/2005/8/layout/radial4"/>
  </dgm:cxnLst>
  <dgm:bg/>
  <dgm:whole/>
</dgm:dataModel>
</file>

<file path=ppt/diagrams/data8.xml><?xml version="1.0" encoding="utf-8"?>
<dgm:dataModel xmlns:dgm="http://schemas.openxmlformats.org/drawingml/2006/diagram" xmlns:a="http://schemas.openxmlformats.org/drawingml/2006/main">
  <dgm:ptLst>
    <dgm:pt modelId="{71CB1E28-0C32-416B-B9B3-83CC73A9079C}"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ru-RU"/>
        </a:p>
      </dgm:t>
    </dgm:pt>
    <dgm:pt modelId="{59292790-5E1F-416F-BC45-E7C338C2027A}">
      <dgm:prSet phldrT="[Текст]"/>
      <dgm:spPr>
        <a:solidFill>
          <a:srgbClr val="FFFF99"/>
        </a:solidFill>
      </dgm:spPr>
      <dgm:t>
        <a:bodyPr/>
        <a:lstStyle/>
        <a:p>
          <a:r>
            <a:rPr lang="ru-RU" dirty="0" smtClean="0">
              <a:solidFill>
                <a:schemeClr val="accent2"/>
              </a:solidFill>
            </a:rPr>
            <a:t>Отчетность формируется из нового меню:</a:t>
          </a:r>
          <a:endParaRPr lang="ru-RU" dirty="0">
            <a:solidFill>
              <a:schemeClr val="accent2"/>
            </a:solidFill>
          </a:endParaRPr>
        </a:p>
      </dgm:t>
    </dgm:pt>
    <dgm:pt modelId="{D31CE551-C507-4775-B478-251AB30722C7}" type="parTrans" cxnId="{D6AD6B08-4406-4C77-85F3-A32CF9A466D2}">
      <dgm:prSet/>
      <dgm:spPr/>
      <dgm:t>
        <a:bodyPr/>
        <a:lstStyle/>
        <a:p>
          <a:endParaRPr lang="ru-RU">
            <a:solidFill>
              <a:schemeClr val="accent2"/>
            </a:solidFill>
          </a:endParaRPr>
        </a:p>
      </dgm:t>
    </dgm:pt>
    <dgm:pt modelId="{CDFB50B0-115F-42BC-83AC-B5BDDB3E825F}" type="sibTrans" cxnId="{D6AD6B08-4406-4C77-85F3-A32CF9A466D2}">
      <dgm:prSet/>
      <dgm:spPr/>
      <dgm:t>
        <a:bodyPr/>
        <a:lstStyle/>
        <a:p>
          <a:endParaRPr lang="ru-RU">
            <a:solidFill>
              <a:schemeClr val="accent2"/>
            </a:solidFill>
          </a:endParaRPr>
        </a:p>
      </dgm:t>
    </dgm:pt>
    <dgm:pt modelId="{522A3DDB-C986-4CB1-8BBD-96B3F7EFFC70}">
      <dgm:prSet phldrT="[Текст]"/>
      <dgm:spPr>
        <a:solidFill>
          <a:srgbClr val="00B0F0">
            <a:alpha val="73000"/>
          </a:srgbClr>
        </a:solidFill>
      </dgm:spPr>
      <dgm:t>
        <a:bodyPr/>
        <a:lstStyle/>
        <a:p>
          <a:r>
            <a:rPr lang="ru-RU" dirty="0" smtClean="0">
              <a:solidFill>
                <a:srgbClr val="CEEADD"/>
              </a:solidFill>
            </a:rPr>
            <a:t>«Отчетность – Меню УФК – Бюджетная отчетность ТОФК с 01.01.2014»;</a:t>
          </a:r>
          <a:endParaRPr lang="ru-RU" dirty="0">
            <a:solidFill>
              <a:srgbClr val="CEEADD"/>
            </a:solidFill>
          </a:endParaRPr>
        </a:p>
      </dgm:t>
    </dgm:pt>
    <dgm:pt modelId="{2D9540A4-8EA6-49BA-9421-BCD6FF6B32AD}" type="parTrans" cxnId="{E5E89807-90F4-4A6D-A2A1-4DBCE5D402E7}">
      <dgm:prSet/>
      <dgm:spPr/>
      <dgm:t>
        <a:bodyPr/>
        <a:lstStyle/>
        <a:p>
          <a:endParaRPr lang="ru-RU">
            <a:solidFill>
              <a:schemeClr val="accent2"/>
            </a:solidFill>
          </a:endParaRPr>
        </a:p>
      </dgm:t>
    </dgm:pt>
    <dgm:pt modelId="{69EB12E3-0C42-4F43-BEAF-DB732279D340}" type="sibTrans" cxnId="{E5E89807-90F4-4A6D-A2A1-4DBCE5D402E7}">
      <dgm:prSet/>
      <dgm:spPr/>
      <dgm:t>
        <a:bodyPr/>
        <a:lstStyle/>
        <a:p>
          <a:endParaRPr lang="ru-RU">
            <a:solidFill>
              <a:schemeClr val="accent2"/>
            </a:solidFill>
          </a:endParaRPr>
        </a:p>
      </dgm:t>
    </dgm:pt>
    <dgm:pt modelId="{BB0F3170-D711-42F5-B670-D51F47F42FB8}">
      <dgm:prSet/>
      <dgm:spPr>
        <a:solidFill>
          <a:srgbClr val="00B0F0">
            <a:alpha val="73000"/>
          </a:srgbClr>
        </a:solidFill>
      </dgm:spPr>
      <dgm:t>
        <a:bodyPr/>
        <a:lstStyle/>
        <a:p>
          <a:r>
            <a:rPr lang="ru-RU" dirty="0" smtClean="0">
              <a:solidFill>
                <a:srgbClr val="CEEADD"/>
              </a:solidFill>
            </a:rPr>
            <a:t>«Отчетность – Меню ЦАФК – Бюджетная отчетность ЦАФК с 01.01.2014».</a:t>
          </a:r>
          <a:endParaRPr lang="ru-RU" dirty="0">
            <a:solidFill>
              <a:srgbClr val="CEEADD"/>
            </a:solidFill>
          </a:endParaRPr>
        </a:p>
      </dgm:t>
    </dgm:pt>
    <dgm:pt modelId="{5DE3C17D-F86F-449F-83D5-47985A1750B5}" type="parTrans" cxnId="{136C28FF-59BF-472D-BEE0-73A5E70AFCC0}">
      <dgm:prSet/>
      <dgm:spPr/>
      <dgm:t>
        <a:bodyPr/>
        <a:lstStyle/>
        <a:p>
          <a:endParaRPr lang="ru-RU">
            <a:solidFill>
              <a:schemeClr val="accent2"/>
            </a:solidFill>
          </a:endParaRPr>
        </a:p>
      </dgm:t>
    </dgm:pt>
    <dgm:pt modelId="{71AEE4B2-7F56-4B21-8DD4-EF4128AC1720}" type="sibTrans" cxnId="{136C28FF-59BF-472D-BEE0-73A5E70AFCC0}">
      <dgm:prSet/>
      <dgm:spPr/>
      <dgm:t>
        <a:bodyPr/>
        <a:lstStyle/>
        <a:p>
          <a:endParaRPr lang="ru-RU">
            <a:solidFill>
              <a:schemeClr val="accent2"/>
            </a:solidFill>
          </a:endParaRPr>
        </a:p>
      </dgm:t>
    </dgm:pt>
    <dgm:pt modelId="{4AB59F94-5D8A-4889-9C70-0AFDC73CF885}" type="pres">
      <dgm:prSet presAssocID="{71CB1E28-0C32-416B-B9B3-83CC73A9079C}" presName="theList" presStyleCnt="0">
        <dgm:presLayoutVars>
          <dgm:dir/>
          <dgm:animLvl val="lvl"/>
          <dgm:resizeHandles val="exact"/>
        </dgm:presLayoutVars>
      </dgm:prSet>
      <dgm:spPr/>
      <dgm:t>
        <a:bodyPr/>
        <a:lstStyle/>
        <a:p>
          <a:endParaRPr lang="ru-RU"/>
        </a:p>
      </dgm:t>
    </dgm:pt>
    <dgm:pt modelId="{1048FFED-FEA2-4C59-BEA3-7B54AABAEB52}" type="pres">
      <dgm:prSet presAssocID="{59292790-5E1F-416F-BC45-E7C338C2027A}" presName="compNode" presStyleCnt="0"/>
      <dgm:spPr/>
    </dgm:pt>
    <dgm:pt modelId="{0DCEEDA9-00B2-41F5-AEB8-7A27CF9A6476}" type="pres">
      <dgm:prSet presAssocID="{59292790-5E1F-416F-BC45-E7C338C2027A}" presName="aNode" presStyleLbl="bgShp" presStyleIdx="0" presStyleCnt="1" custLinFactNeighborX="410"/>
      <dgm:spPr/>
      <dgm:t>
        <a:bodyPr/>
        <a:lstStyle/>
        <a:p>
          <a:endParaRPr lang="ru-RU"/>
        </a:p>
      </dgm:t>
    </dgm:pt>
    <dgm:pt modelId="{DC613E8C-1634-43C2-9E6A-961E883A5709}" type="pres">
      <dgm:prSet presAssocID="{59292790-5E1F-416F-BC45-E7C338C2027A}" presName="textNode" presStyleLbl="bgShp" presStyleIdx="0" presStyleCnt="1"/>
      <dgm:spPr/>
      <dgm:t>
        <a:bodyPr/>
        <a:lstStyle/>
        <a:p>
          <a:endParaRPr lang="ru-RU"/>
        </a:p>
      </dgm:t>
    </dgm:pt>
    <dgm:pt modelId="{091B75C1-58E8-407B-A983-5F0056C9637F}" type="pres">
      <dgm:prSet presAssocID="{59292790-5E1F-416F-BC45-E7C338C2027A}" presName="compChildNode" presStyleCnt="0"/>
      <dgm:spPr/>
    </dgm:pt>
    <dgm:pt modelId="{99E09BF5-0E77-46FD-A00B-CD3642F6616F}" type="pres">
      <dgm:prSet presAssocID="{59292790-5E1F-416F-BC45-E7C338C2027A}" presName="theInnerList" presStyleCnt="0"/>
      <dgm:spPr/>
    </dgm:pt>
    <dgm:pt modelId="{3AE56B2E-7BB8-436E-B58A-14CD1AFB4AFD}" type="pres">
      <dgm:prSet presAssocID="{522A3DDB-C986-4CB1-8BBD-96B3F7EFFC70}" presName="childNode" presStyleLbl="node1" presStyleIdx="0" presStyleCnt="2">
        <dgm:presLayoutVars>
          <dgm:bulletEnabled val="1"/>
        </dgm:presLayoutVars>
      </dgm:prSet>
      <dgm:spPr/>
      <dgm:t>
        <a:bodyPr/>
        <a:lstStyle/>
        <a:p>
          <a:endParaRPr lang="ru-RU"/>
        </a:p>
      </dgm:t>
    </dgm:pt>
    <dgm:pt modelId="{7163F1BC-0E6A-4A94-BD21-5E3B2FF58678}" type="pres">
      <dgm:prSet presAssocID="{522A3DDB-C986-4CB1-8BBD-96B3F7EFFC70}" presName="aSpace2" presStyleCnt="0"/>
      <dgm:spPr/>
    </dgm:pt>
    <dgm:pt modelId="{D56DABFA-7587-44F8-BC05-94D632ED0A31}" type="pres">
      <dgm:prSet presAssocID="{BB0F3170-D711-42F5-B670-D51F47F42FB8}" presName="childNode" presStyleLbl="node1" presStyleIdx="1" presStyleCnt="2">
        <dgm:presLayoutVars>
          <dgm:bulletEnabled val="1"/>
        </dgm:presLayoutVars>
      </dgm:prSet>
      <dgm:spPr/>
      <dgm:t>
        <a:bodyPr/>
        <a:lstStyle/>
        <a:p>
          <a:endParaRPr lang="ru-RU"/>
        </a:p>
      </dgm:t>
    </dgm:pt>
  </dgm:ptLst>
  <dgm:cxnLst>
    <dgm:cxn modelId="{48DEAA51-26DC-42D0-9344-C0D714FA8FF0}" type="presOf" srcId="{59292790-5E1F-416F-BC45-E7C338C2027A}" destId="{DC613E8C-1634-43C2-9E6A-961E883A5709}" srcOrd="1" destOrd="0" presId="urn:microsoft.com/office/officeart/2005/8/layout/lProcess2"/>
    <dgm:cxn modelId="{D365EC30-1499-45CC-94EC-61DCB3928CDD}" type="presOf" srcId="{522A3DDB-C986-4CB1-8BBD-96B3F7EFFC70}" destId="{3AE56B2E-7BB8-436E-B58A-14CD1AFB4AFD}" srcOrd="0" destOrd="0" presId="urn:microsoft.com/office/officeart/2005/8/layout/lProcess2"/>
    <dgm:cxn modelId="{D6AD6B08-4406-4C77-85F3-A32CF9A466D2}" srcId="{71CB1E28-0C32-416B-B9B3-83CC73A9079C}" destId="{59292790-5E1F-416F-BC45-E7C338C2027A}" srcOrd="0" destOrd="0" parTransId="{D31CE551-C507-4775-B478-251AB30722C7}" sibTransId="{CDFB50B0-115F-42BC-83AC-B5BDDB3E825F}"/>
    <dgm:cxn modelId="{1D2A1438-523C-4312-A756-963AB80F8ECE}" type="presOf" srcId="{59292790-5E1F-416F-BC45-E7C338C2027A}" destId="{0DCEEDA9-00B2-41F5-AEB8-7A27CF9A6476}" srcOrd="0" destOrd="0" presId="urn:microsoft.com/office/officeart/2005/8/layout/lProcess2"/>
    <dgm:cxn modelId="{14A45BD1-3F90-44D4-89C0-0EE1D738113B}" type="presOf" srcId="{BB0F3170-D711-42F5-B670-D51F47F42FB8}" destId="{D56DABFA-7587-44F8-BC05-94D632ED0A31}" srcOrd="0" destOrd="0" presId="urn:microsoft.com/office/officeart/2005/8/layout/lProcess2"/>
    <dgm:cxn modelId="{E5E89807-90F4-4A6D-A2A1-4DBCE5D402E7}" srcId="{59292790-5E1F-416F-BC45-E7C338C2027A}" destId="{522A3DDB-C986-4CB1-8BBD-96B3F7EFFC70}" srcOrd="0" destOrd="0" parTransId="{2D9540A4-8EA6-49BA-9421-BCD6FF6B32AD}" sibTransId="{69EB12E3-0C42-4F43-BEAF-DB732279D340}"/>
    <dgm:cxn modelId="{136C28FF-59BF-472D-BEE0-73A5E70AFCC0}" srcId="{59292790-5E1F-416F-BC45-E7C338C2027A}" destId="{BB0F3170-D711-42F5-B670-D51F47F42FB8}" srcOrd="1" destOrd="0" parTransId="{5DE3C17D-F86F-449F-83D5-47985A1750B5}" sibTransId="{71AEE4B2-7F56-4B21-8DD4-EF4128AC1720}"/>
    <dgm:cxn modelId="{3B5254DD-C63A-499F-BCFF-4C41BC1EAE7E}" type="presOf" srcId="{71CB1E28-0C32-416B-B9B3-83CC73A9079C}" destId="{4AB59F94-5D8A-4889-9C70-0AFDC73CF885}" srcOrd="0" destOrd="0" presId="urn:microsoft.com/office/officeart/2005/8/layout/lProcess2"/>
    <dgm:cxn modelId="{49FAE908-DE58-43B1-BCE3-2259F439B158}" type="presParOf" srcId="{4AB59F94-5D8A-4889-9C70-0AFDC73CF885}" destId="{1048FFED-FEA2-4C59-BEA3-7B54AABAEB52}" srcOrd="0" destOrd="0" presId="urn:microsoft.com/office/officeart/2005/8/layout/lProcess2"/>
    <dgm:cxn modelId="{C3D49460-F479-40D6-87F8-B6CA40A44987}" type="presParOf" srcId="{1048FFED-FEA2-4C59-BEA3-7B54AABAEB52}" destId="{0DCEEDA9-00B2-41F5-AEB8-7A27CF9A6476}" srcOrd="0" destOrd="0" presId="urn:microsoft.com/office/officeart/2005/8/layout/lProcess2"/>
    <dgm:cxn modelId="{47767D35-5AB5-4D44-A9E7-18F1C4677143}" type="presParOf" srcId="{1048FFED-FEA2-4C59-BEA3-7B54AABAEB52}" destId="{DC613E8C-1634-43C2-9E6A-961E883A5709}" srcOrd="1" destOrd="0" presId="urn:microsoft.com/office/officeart/2005/8/layout/lProcess2"/>
    <dgm:cxn modelId="{99F74B23-1679-4231-898D-590D181DFCDB}" type="presParOf" srcId="{1048FFED-FEA2-4C59-BEA3-7B54AABAEB52}" destId="{091B75C1-58E8-407B-A983-5F0056C9637F}" srcOrd="2" destOrd="0" presId="urn:microsoft.com/office/officeart/2005/8/layout/lProcess2"/>
    <dgm:cxn modelId="{ECF783E5-4E42-4756-8CB7-EB8E7AF43429}" type="presParOf" srcId="{091B75C1-58E8-407B-A983-5F0056C9637F}" destId="{99E09BF5-0E77-46FD-A00B-CD3642F6616F}" srcOrd="0" destOrd="0" presId="urn:microsoft.com/office/officeart/2005/8/layout/lProcess2"/>
    <dgm:cxn modelId="{133E9EA4-1210-4BA5-9153-9AFBACA24DCE}" type="presParOf" srcId="{99E09BF5-0E77-46FD-A00B-CD3642F6616F}" destId="{3AE56B2E-7BB8-436E-B58A-14CD1AFB4AFD}" srcOrd="0" destOrd="0" presId="urn:microsoft.com/office/officeart/2005/8/layout/lProcess2"/>
    <dgm:cxn modelId="{77183576-CAD1-4A9D-B885-3B65A78133D8}" type="presParOf" srcId="{99E09BF5-0E77-46FD-A00B-CD3642F6616F}" destId="{7163F1BC-0E6A-4A94-BD21-5E3B2FF58678}" srcOrd="1" destOrd="0" presId="urn:microsoft.com/office/officeart/2005/8/layout/lProcess2"/>
    <dgm:cxn modelId="{D3796652-E82D-4A1F-A395-7B528E222EEC}" type="presParOf" srcId="{99E09BF5-0E77-46FD-A00B-CD3642F6616F}" destId="{D56DABFA-7587-44F8-BC05-94D632ED0A31}" srcOrd="2" destOrd="0" presId="urn:microsoft.com/office/officeart/2005/8/layout/lProcess2"/>
  </dgm:cxnLst>
  <dgm:bg/>
  <dgm:whole/>
</dgm:dataModel>
</file>

<file path=ppt/diagrams/data9.xml><?xml version="1.0" encoding="utf-8"?>
<dgm:dataModel xmlns:dgm="http://schemas.openxmlformats.org/drawingml/2006/diagram" xmlns:a="http://schemas.openxmlformats.org/drawingml/2006/main">
  <dgm:ptLst>
    <dgm:pt modelId="{66EA0486-7E86-4B85-B10D-5758941E4B1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8E4947C6-3B07-4CCE-B666-13A83EC88A49}">
      <dgm:prSet phldrT="[Текст]"/>
      <dgm:spPr>
        <a:solidFill>
          <a:schemeClr val="accent5">
            <a:lumMod val="75000"/>
          </a:schemeClr>
        </a:solidFill>
        <a:ln>
          <a:solidFill>
            <a:schemeClr val="accent5">
              <a:lumMod val="50000"/>
            </a:schemeClr>
          </a:solidFill>
        </a:ln>
      </dgm:spPr>
      <dgm:t>
        <a:bodyPr/>
        <a:lstStyle/>
        <a:p>
          <a:r>
            <a:rPr lang="ru-RU" dirty="0" smtClean="0"/>
            <a:t>«Отчет о поступлениях в федеральный бюджет в разрезе администраторов доходов федерального бюджета и администраторов источников финансирования дефицита федерального бюджета (ф. 0531340)».</a:t>
          </a:r>
          <a:endParaRPr lang="ru-RU" dirty="0"/>
        </a:p>
      </dgm:t>
    </dgm:pt>
    <dgm:pt modelId="{1359A32C-C288-4DAC-91B9-CD3927915323}" type="parTrans" cxnId="{288E4E48-1691-4C91-BD97-38F901F560B3}">
      <dgm:prSet/>
      <dgm:spPr/>
      <dgm:t>
        <a:bodyPr/>
        <a:lstStyle/>
        <a:p>
          <a:endParaRPr lang="ru-RU"/>
        </a:p>
      </dgm:t>
    </dgm:pt>
    <dgm:pt modelId="{ECBD69B9-682B-43F7-80BE-EC8A64C20777}" type="sibTrans" cxnId="{288E4E48-1691-4C91-BD97-38F901F560B3}">
      <dgm:prSet/>
      <dgm:spPr/>
      <dgm:t>
        <a:bodyPr/>
        <a:lstStyle/>
        <a:p>
          <a:endParaRPr lang="ru-RU"/>
        </a:p>
      </dgm:t>
    </dgm:pt>
    <dgm:pt modelId="{C37C3D4C-5062-44D9-9CDF-D3F52BD9C997}">
      <dgm:prSet phldrT="[Текст]"/>
      <dgm:spPr>
        <a:solidFill>
          <a:schemeClr val="accent5">
            <a:lumMod val="75000"/>
          </a:schemeClr>
        </a:solidFill>
        <a:ln>
          <a:solidFill>
            <a:schemeClr val="accent5">
              <a:lumMod val="50000"/>
            </a:schemeClr>
          </a:solidFill>
        </a:ln>
      </dgm:spPr>
      <dgm:t>
        <a:bodyPr/>
        <a:lstStyle/>
        <a:p>
          <a:r>
            <a:rPr lang="ru-RU" dirty="0" smtClean="0"/>
            <a:t>«Пояснительная записка (ф. 0503160)».</a:t>
          </a:r>
          <a:endParaRPr lang="ru-RU" dirty="0"/>
        </a:p>
      </dgm:t>
    </dgm:pt>
    <dgm:pt modelId="{5B75E968-F75A-411D-B480-B9D222113FFF}" type="parTrans" cxnId="{F24640DB-E311-4064-B855-3E616F375D70}">
      <dgm:prSet/>
      <dgm:spPr/>
      <dgm:t>
        <a:bodyPr/>
        <a:lstStyle/>
        <a:p>
          <a:endParaRPr lang="ru-RU"/>
        </a:p>
      </dgm:t>
    </dgm:pt>
    <dgm:pt modelId="{6A3B5A5A-6BBF-4B1E-97B5-63C15339EEAF}" type="sibTrans" cxnId="{F24640DB-E311-4064-B855-3E616F375D70}">
      <dgm:prSet/>
      <dgm:spPr/>
      <dgm:t>
        <a:bodyPr/>
        <a:lstStyle/>
        <a:p>
          <a:endParaRPr lang="ru-RU"/>
        </a:p>
      </dgm:t>
    </dgm:pt>
    <dgm:pt modelId="{6B7B3A3B-5BAC-4EB4-8216-4CBF24F9AB30}" type="pres">
      <dgm:prSet presAssocID="{66EA0486-7E86-4B85-B10D-5758941E4B1C}" presName="linear" presStyleCnt="0">
        <dgm:presLayoutVars>
          <dgm:animLvl val="lvl"/>
          <dgm:resizeHandles val="exact"/>
        </dgm:presLayoutVars>
      </dgm:prSet>
      <dgm:spPr/>
      <dgm:t>
        <a:bodyPr/>
        <a:lstStyle/>
        <a:p>
          <a:endParaRPr lang="ru-RU"/>
        </a:p>
      </dgm:t>
    </dgm:pt>
    <dgm:pt modelId="{BB3023BE-F282-4DA9-B63F-26E0CBC6280C}" type="pres">
      <dgm:prSet presAssocID="{8E4947C6-3B07-4CCE-B666-13A83EC88A49}" presName="parentText" presStyleLbl="node1" presStyleIdx="0" presStyleCnt="2">
        <dgm:presLayoutVars>
          <dgm:chMax val="0"/>
          <dgm:bulletEnabled val="1"/>
        </dgm:presLayoutVars>
      </dgm:prSet>
      <dgm:spPr/>
      <dgm:t>
        <a:bodyPr/>
        <a:lstStyle/>
        <a:p>
          <a:endParaRPr lang="ru-RU"/>
        </a:p>
      </dgm:t>
    </dgm:pt>
    <dgm:pt modelId="{8C49B969-B9C7-45AE-9403-CAE27C203DC9}" type="pres">
      <dgm:prSet presAssocID="{ECBD69B9-682B-43F7-80BE-EC8A64C20777}" presName="spacer" presStyleCnt="0"/>
      <dgm:spPr/>
    </dgm:pt>
    <dgm:pt modelId="{56DB7E1C-6F1C-4F7F-A35A-DAAE606751CB}" type="pres">
      <dgm:prSet presAssocID="{C37C3D4C-5062-44D9-9CDF-D3F52BD9C997}" presName="parentText" presStyleLbl="node1" presStyleIdx="1" presStyleCnt="2" custScaleY="45230">
        <dgm:presLayoutVars>
          <dgm:chMax val="0"/>
          <dgm:bulletEnabled val="1"/>
        </dgm:presLayoutVars>
      </dgm:prSet>
      <dgm:spPr/>
      <dgm:t>
        <a:bodyPr/>
        <a:lstStyle/>
        <a:p>
          <a:endParaRPr lang="ru-RU"/>
        </a:p>
      </dgm:t>
    </dgm:pt>
  </dgm:ptLst>
  <dgm:cxnLst>
    <dgm:cxn modelId="{5361707A-CDBB-4046-8219-5BCAD0515D69}" type="presOf" srcId="{66EA0486-7E86-4B85-B10D-5758941E4B1C}" destId="{6B7B3A3B-5BAC-4EB4-8216-4CBF24F9AB30}" srcOrd="0" destOrd="0" presId="urn:microsoft.com/office/officeart/2005/8/layout/vList2"/>
    <dgm:cxn modelId="{288E4E48-1691-4C91-BD97-38F901F560B3}" srcId="{66EA0486-7E86-4B85-B10D-5758941E4B1C}" destId="{8E4947C6-3B07-4CCE-B666-13A83EC88A49}" srcOrd="0" destOrd="0" parTransId="{1359A32C-C288-4DAC-91B9-CD3927915323}" sibTransId="{ECBD69B9-682B-43F7-80BE-EC8A64C20777}"/>
    <dgm:cxn modelId="{F24640DB-E311-4064-B855-3E616F375D70}" srcId="{66EA0486-7E86-4B85-B10D-5758941E4B1C}" destId="{C37C3D4C-5062-44D9-9CDF-D3F52BD9C997}" srcOrd="1" destOrd="0" parTransId="{5B75E968-F75A-411D-B480-B9D222113FFF}" sibTransId="{6A3B5A5A-6BBF-4B1E-97B5-63C15339EEAF}"/>
    <dgm:cxn modelId="{8B603C1B-7FD5-4FC9-B22C-4350F59363DF}" type="presOf" srcId="{8E4947C6-3B07-4CCE-B666-13A83EC88A49}" destId="{BB3023BE-F282-4DA9-B63F-26E0CBC6280C}" srcOrd="0" destOrd="0" presId="urn:microsoft.com/office/officeart/2005/8/layout/vList2"/>
    <dgm:cxn modelId="{E61421C0-4EC9-4BA3-A067-EC31EBB5B0EB}" type="presOf" srcId="{C37C3D4C-5062-44D9-9CDF-D3F52BD9C997}" destId="{56DB7E1C-6F1C-4F7F-A35A-DAAE606751CB}" srcOrd="0" destOrd="0" presId="urn:microsoft.com/office/officeart/2005/8/layout/vList2"/>
    <dgm:cxn modelId="{56E4CEF6-DE56-4566-8011-F2CA7F6D34B5}" type="presParOf" srcId="{6B7B3A3B-5BAC-4EB4-8216-4CBF24F9AB30}" destId="{BB3023BE-F282-4DA9-B63F-26E0CBC6280C}" srcOrd="0" destOrd="0" presId="urn:microsoft.com/office/officeart/2005/8/layout/vList2"/>
    <dgm:cxn modelId="{55BDF85A-105E-4E38-8B68-39F6554CB46A}" type="presParOf" srcId="{6B7B3A3B-5BAC-4EB4-8216-4CBF24F9AB30}" destId="{8C49B969-B9C7-45AE-9403-CAE27C203DC9}" srcOrd="1" destOrd="0" presId="urn:microsoft.com/office/officeart/2005/8/layout/vList2"/>
    <dgm:cxn modelId="{5D6044BF-B469-48F3-AAB9-871648C8BFBE}" type="presParOf" srcId="{6B7B3A3B-5BAC-4EB4-8216-4CBF24F9AB30}" destId="{56DB7E1C-6F1C-4F7F-A35A-DAAE606751CB}" srcOrd="2"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cs typeface="+mn-cs"/>
              </a:defRPr>
            </a:lvl1pPr>
          </a:lstStyle>
          <a:p>
            <a:pPr>
              <a:defRPr/>
            </a:pPr>
            <a:endParaRPr lang="ru-RU"/>
          </a:p>
        </p:txBody>
      </p:sp>
      <p:sp>
        <p:nvSpPr>
          <p:cNvPr id="3" name="Дата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cs typeface="+mn-cs"/>
              </a:defRPr>
            </a:lvl1pPr>
          </a:lstStyle>
          <a:p>
            <a:pPr>
              <a:defRPr/>
            </a:pPr>
            <a:fld id="{410F6E99-56DF-4F07-9EC7-451F0C373CDF}" type="datetimeFigureOut">
              <a:rPr lang="ru-RU"/>
              <a:pPr>
                <a:defRPr/>
              </a:pPr>
              <a:t>05.12.2013</a:t>
            </a:fld>
            <a:endParaRPr lang="ru-RU"/>
          </a:p>
        </p:txBody>
      </p:sp>
      <p:sp>
        <p:nvSpPr>
          <p:cNvPr id="4" name="Образ слайда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cs typeface="+mn-cs"/>
              </a:defRPr>
            </a:lvl1pPr>
          </a:lstStyle>
          <a:p>
            <a:pPr>
              <a:defRPr/>
            </a:pPr>
            <a:endParaRPr lang="ru-RU"/>
          </a:p>
        </p:txBody>
      </p:sp>
      <p:sp>
        <p:nvSpPr>
          <p:cNvPr id="7" name="Номер слайда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cs typeface="+mn-cs"/>
              </a:defRPr>
            </a:lvl1pPr>
          </a:lstStyle>
          <a:p>
            <a:pPr>
              <a:defRPr/>
            </a:pPr>
            <a:fld id="{1C703268-46EC-41D0-BA64-7E332997E24B}" type="slidenum">
              <a:rPr lang="ru-RU"/>
              <a:pPr>
                <a:defRPr/>
              </a:pPr>
              <a:t>‹#›</a:t>
            </a:fld>
            <a:endParaRPr lang="ru-RU"/>
          </a:p>
        </p:txBody>
      </p:sp>
    </p:spTree>
    <p:extLst>
      <p:ext uri="{BB962C8B-B14F-4D97-AF65-F5344CB8AC3E}">
        <p14:creationId xmlns:p14="http://schemas.microsoft.com/office/powerpoint/2010/main" xmlns="" val="37294778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C703268-46EC-41D0-BA64-7E332997E24B}" type="slidenum">
              <a:rPr lang="ru-RU" smtClean="0"/>
              <a:pPr>
                <a:defRPr/>
              </a:pPr>
              <a:t>8</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C703268-46EC-41D0-BA64-7E332997E24B}" type="slidenum">
              <a:rPr lang="ru-RU" smtClean="0"/>
              <a:pPr>
                <a:defRPr/>
              </a:pPr>
              <a:t>9</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Образ слайда 1"/>
          <p:cNvSpPr>
            <a:spLocks noGrp="1" noRot="1" noChangeAspect="1" noTextEdit="1"/>
          </p:cNvSpPr>
          <p:nvPr>
            <p:ph type="sldImg"/>
          </p:nvPr>
        </p:nvSpPr>
        <p:spPr bwMode="auto">
          <a:noFill/>
          <a:ln>
            <a:solidFill>
              <a:srgbClr val="000000"/>
            </a:solidFill>
            <a:miter lim="800000"/>
            <a:headEnd/>
            <a:tailEnd/>
          </a:ln>
        </p:spPr>
      </p:sp>
      <p:sp>
        <p:nvSpPr>
          <p:cNvPr id="614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AB05CACB-31CA-4430-95B6-71A38832A3E1}" type="slidenum">
              <a:rPr lang="ru-RU" smtClean="0"/>
              <a:pPr>
                <a:defRPr/>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67744" y="116632"/>
            <a:ext cx="5760640" cy="504056"/>
          </a:xfrm>
        </p:spPr>
        <p:txBody>
          <a:bodyPr>
            <a:noAutofit/>
          </a:bodyPr>
          <a:lstStyle>
            <a:lvl1pPr algn="l">
              <a:defRPr sz="2400" b="1">
                <a:solidFill>
                  <a:schemeClr val="accent5">
                    <a:lumMod val="75000"/>
                  </a:schemeClr>
                </a:solidFill>
              </a:defRPr>
            </a:lvl1pPr>
          </a:lstStyle>
          <a:p>
            <a:r>
              <a:rPr lang="ru-RU" dirty="0"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85707800-7D62-445B-BAC3-CEE6D4ACD568}"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A8DCDB4-1C77-4DC0-8A86-22D1BF011D36}"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BD039AC-601A-4D81-84B9-B4052D941481}"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011169C-76DF-4753-8E09-52DB28E789C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BF84856-26C1-4E87-85DA-C327E34A86C2}"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AE1BC8B-5209-46BA-8853-5E1E241BF87D}"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B037DA2E-B756-496D-8F05-5563962757A2}"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56445F95-D3A5-4A0E-B397-C5B78A4842C1}"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46AFB919-E82E-4410-9481-38CE6406B174}"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5EFB525-DAB0-4A4C-A554-96D30A1F6B8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r>
              <a:rPr lang="ru-RU" smtClean="0"/>
              <a:t>22.11.2013</a:t>
            </a: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F591EEB-DBE7-40F2-88B5-82B992FB1EA5}"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Рисунок 6" descr="Shablon.jpg"/>
          <p:cNvPicPr>
            <a:picLocks noChangeAspect="1"/>
          </p:cNvPicPr>
          <p:nvPr userDrawn="1"/>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2051" name="Заголовок 1"/>
          <p:cNvSpPr>
            <a:spLocks noGrp="1"/>
          </p:cNvSpPr>
          <p:nvPr>
            <p:ph type="title"/>
          </p:nvPr>
        </p:nvSpPr>
        <p:spPr bwMode="auto">
          <a:xfrm>
            <a:off x="2268538" y="115888"/>
            <a:ext cx="5759450" cy="5048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052"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r>
              <a:rPr lang="ru-RU" smtClean="0"/>
              <a:t>22.11.2013</a:t>
            </a:r>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21C2F2C9-5018-42E9-842D-5595E3827BC4}"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hf hdr="0" ftr="0" dt="0"/>
  <p:txStyles>
    <p:titleStyle>
      <a:lvl1pPr algn="l" rtl="0" eaLnBrk="0" fontAlgn="base" hangingPunct="0">
        <a:spcBef>
          <a:spcPct val="0"/>
        </a:spcBef>
        <a:spcAft>
          <a:spcPct val="0"/>
        </a:spcAft>
        <a:defRPr lang="ru-RU" sz="2400" b="1" kern="1200" dirty="0">
          <a:solidFill>
            <a:srgbClr val="00449E"/>
          </a:solidFill>
          <a:latin typeface="+mj-lt"/>
          <a:ea typeface="+mj-ea"/>
          <a:cs typeface="+mj-cs"/>
        </a:defRPr>
      </a:lvl1pPr>
      <a:lvl2pPr algn="l" rtl="0" eaLnBrk="0" fontAlgn="base" hangingPunct="0">
        <a:spcBef>
          <a:spcPct val="0"/>
        </a:spcBef>
        <a:spcAft>
          <a:spcPct val="0"/>
        </a:spcAft>
        <a:defRPr sz="2400" b="1">
          <a:solidFill>
            <a:srgbClr val="00449E"/>
          </a:solidFill>
          <a:latin typeface="Calibri" pitchFamily="34" charset="0"/>
        </a:defRPr>
      </a:lvl2pPr>
      <a:lvl3pPr algn="l" rtl="0" eaLnBrk="0" fontAlgn="base" hangingPunct="0">
        <a:spcBef>
          <a:spcPct val="0"/>
        </a:spcBef>
        <a:spcAft>
          <a:spcPct val="0"/>
        </a:spcAft>
        <a:defRPr sz="2400" b="1">
          <a:solidFill>
            <a:srgbClr val="00449E"/>
          </a:solidFill>
          <a:latin typeface="Calibri" pitchFamily="34" charset="0"/>
        </a:defRPr>
      </a:lvl3pPr>
      <a:lvl4pPr algn="l" rtl="0" eaLnBrk="0" fontAlgn="base" hangingPunct="0">
        <a:spcBef>
          <a:spcPct val="0"/>
        </a:spcBef>
        <a:spcAft>
          <a:spcPct val="0"/>
        </a:spcAft>
        <a:defRPr sz="2400" b="1">
          <a:solidFill>
            <a:srgbClr val="00449E"/>
          </a:solidFill>
          <a:latin typeface="Calibri" pitchFamily="34" charset="0"/>
        </a:defRPr>
      </a:lvl4pPr>
      <a:lvl5pPr algn="l" rtl="0" eaLnBrk="0" fontAlgn="base" hangingPunct="0">
        <a:spcBef>
          <a:spcPct val="0"/>
        </a:spcBef>
        <a:spcAft>
          <a:spcPct val="0"/>
        </a:spcAft>
        <a:defRPr sz="2400" b="1">
          <a:solidFill>
            <a:srgbClr val="00449E"/>
          </a:solidFill>
          <a:latin typeface="Calibri" pitchFamily="34" charset="0"/>
        </a:defRPr>
      </a:lvl5pPr>
      <a:lvl6pPr marL="457200" algn="l" rtl="0" fontAlgn="base">
        <a:spcBef>
          <a:spcPct val="0"/>
        </a:spcBef>
        <a:spcAft>
          <a:spcPct val="0"/>
        </a:spcAft>
        <a:defRPr sz="2400" b="1">
          <a:solidFill>
            <a:srgbClr val="00449E"/>
          </a:solidFill>
          <a:latin typeface="Calibri" pitchFamily="34" charset="0"/>
        </a:defRPr>
      </a:lvl6pPr>
      <a:lvl7pPr marL="914400" algn="l" rtl="0" fontAlgn="base">
        <a:spcBef>
          <a:spcPct val="0"/>
        </a:spcBef>
        <a:spcAft>
          <a:spcPct val="0"/>
        </a:spcAft>
        <a:defRPr sz="2400" b="1">
          <a:solidFill>
            <a:srgbClr val="00449E"/>
          </a:solidFill>
          <a:latin typeface="Calibri" pitchFamily="34" charset="0"/>
        </a:defRPr>
      </a:lvl7pPr>
      <a:lvl8pPr marL="1371600" algn="l" rtl="0" fontAlgn="base">
        <a:spcBef>
          <a:spcPct val="0"/>
        </a:spcBef>
        <a:spcAft>
          <a:spcPct val="0"/>
        </a:spcAft>
        <a:defRPr sz="2400" b="1">
          <a:solidFill>
            <a:srgbClr val="00449E"/>
          </a:solidFill>
          <a:latin typeface="Calibri" pitchFamily="34" charset="0"/>
        </a:defRPr>
      </a:lvl8pPr>
      <a:lvl9pPr marL="1828800" algn="l" rtl="0" fontAlgn="base">
        <a:spcBef>
          <a:spcPct val="0"/>
        </a:spcBef>
        <a:spcAft>
          <a:spcPct val="0"/>
        </a:spcAft>
        <a:defRPr sz="2400" b="1">
          <a:solidFill>
            <a:srgbClr val="00449E"/>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12.xml"/><Relationship Id="rId3" Type="http://schemas.openxmlformats.org/officeDocument/2006/relationships/diagramLayout" Target="../diagrams/layout11.xml"/><Relationship Id="rId7" Type="http://schemas.openxmlformats.org/officeDocument/2006/relationships/diagramLayout" Target="../diagrams/layout12.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openxmlformats.org/officeDocument/2006/relationships/diagramData" Target="../diagrams/data12.xml"/><Relationship Id="rId5" Type="http://schemas.openxmlformats.org/officeDocument/2006/relationships/diagramColors" Target="../diagrams/colors11.xml"/><Relationship Id="rId4" Type="http://schemas.openxmlformats.org/officeDocument/2006/relationships/diagramQuickStyle" Target="../diagrams/quickStyle11.xml"/><Relationship Id="rId9" Type="http://schemas.openxmlformats.org/officeDocument/2006/relationships/diagramColors" Target="../diagrams/colors1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17.xml"/><Relationship Id="rId3" Type="http://schemas.openxmlformats.org/officeDocument/2006/relationships/diagramLayout" Target="../diagrams/layout16.xml"/><Relationship Id="rId7" Type="http://schemas.openxmlformats.org/officeDocument/2006/relationships/diagramLayout" Target="../diagrams/layout17.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openxmlformats.org/officeDocument/2006/relationships/diagramData" Target="../diagrams/data17.xml"/><Relationship Id="rId5" Type="http://schemas.openxmlformats.org/officeDocument/2006/relationships/diagramColors" Target="../diagrams/colors16.xml"/><Relationship Id="rId4" Type="http://schemas.openxmlformats.org/officeDocument/2006/relationships/diagramQuickStyle" Target="../diagrams/quickStyle16.xml"/><Relationship Id="rId9" Type="http://schemas.openxmlformats.org/officeDocument/2006/relationships/diagramColors" Target="../diagrams/colors17.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35.xml.rels><?xml version="1.0" encoding="UTF-8" standalone="yes"?>
<Relationships xmlns="http://schemas.openxmlformats.org/package/2006/relationships"><Relationship Id="rId8" Type="http://schemas.openxmlformats.org/officeDocument/2006/relationships/diagramQuickStyle" Target="../diagrams/quickStyle26.xml"/><Relationship Id="rId3" Type="http://schemas.openxmlformats.org/officeDocument/2006/relationships/diagramLayout" Target="../diagrams/layout25.xml"/><Relationship Id="rId7" Type="http://schemas.openxmlformats.org/officeDocument/2006/relationships/diagramLayout" Target="../diagrams/layout26.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openxmlformats.org/officeDocument/2006/relationships/diagramData" Target="../diagrams/data26.xml"/><Relationship Id="rId5" Type="http://schemas.openxmlformats.org/officeDocument/2006/relationships/diagramColors" Target="../diagrams/colors25.xml"/><Relationship Id="rId4" Type="http://schemas.openxmlformats.org/officeDocument/2006/relationships/diagramQuickStyle" Target="../diagrams/quickStyle25.xml"/><Relationship Id="rId9" Type="http://schemas.openxmlformats.org/officeDocument/2006/relationships/diagramColors" Target="../diagrams/colors26.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diagramQuickStyle" Target="../diagrams/quickStyle31.xml"/><Relationship Id="rId3" Type="http://schemas.openxmlformats.org/officeDocument/2006/relationships/diagramLayout" Target="../diagrams/layout30.xml"/><Relationship Id="rId7" Type="http://schemas.openxmlformats.org/officeDocument/2006/relationships/diagramLayout" Target="../diagrams/layout31.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openxmlformats.org/officeDocument/2006/relationships/diagramData" Target="../diagrams/data31.xml"/><Relationship Id="rId5" Type="http://schemas.openxmlformats.org/officeDocument/2006/relationships/diagramColors" Target="../diagrams/colors30.xml"/><Relationship Id="rId4" Type="http://schemas.openxmlformats.org/officeDocument/2006/relationships/diagramQuickStyle" Target="../diagrams/quickStyle30.xml"/><Relationship Id="rId9" Type="http://schemas.openxmlformats.org/officeDocument/2006/relationships/diagramColors" Target="../diagrams/colors3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diagramLayout" Target="../diagrams/layout3.xml"/><Relationship Id="rId7" Type="http://schemas.openxmlformats.org/officeDocument/2006/relationships/diagramLayout" Target="../diagrams/layout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diagramData" Target="../diagrams/data4.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diagramColors" Target="../diagrams/colors4.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2.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Data" Target="../diagrams/data6.xml"/><Relationship Id="rId7" Type="http://schemas.openxmlformats.org/officeDocument/2006/relationships/diagramData" Target="../diagrams/data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10" Type="http://schemas.openxmlformats.org/officeDocument/2006/relationships/diagramColors" Target="../diagrams/colors7.xml"/><Relationship Id="rId4" Type="http://schemas.openxmlformats.org/officeDocument/2006/relationships/diagramLayout" Target="../diagrams/layout6.xml"/><Relationship Id="rId9"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pPr>
              <a:defRPr/>
            </a:pPr>
            <a:fld id="{0BF84856-26C1-4E87-85DA-C327E34A86C2}" type="slidenum">
              <a:rPr lang="ru-RU" smtClean="0"/>
              <a:pPr>
                <a:defRPr/>
              </a:pPr>
              <a:t>1</a:t>
            </a:fld>
            <a:endParaRPr lang="ru-RU"/>
          </a:p>
        </p:txBody>
      </p:sp>
      <p:sp>
        <p:nvSpPr>
          <p:cNvPr id="7" name="Заголовок 2"/>
          <p:cNvSpPr txBox="1">
            <a:spLocks noGrp="1"/>
          </p:cNvSpPr>
          <p:nvPr>
            <p:ph type="title"/>
          </p:nvPr>
        </p:nvSpPr>
        <p:spPr bwMode="auto">
          <a:xfrm>
            <a:off x="714348" y="4286256"/>
            <a:ext cx="7772400" cy="13620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sz="2800" b="1" i="0" u="none" strike="noStrike" kern="1200" cap="none" spc="0" normalizeH="0" baseline="0" noProof="0" dirty="0" smtClean="0">
                <a:ln>
                  <a:noFill/>
                </a:ln>
                <a:solidFill>
                  <a:schemeClr val="accent4">
                    <a:lumMod val="75000"/>
                  </a:schemeClr>
                </a:solidFill>
                <a:effectLst/>
                <a:uLnTx/>
                <a:uFillTx/>
                <a:latin typeface="+mj-lt"/>
                <a:ea typeface="+mj-ea"/>
                <a:cs typeface="+mj-cs"/>
              </a:rPr>
              <a:t>Ключевые доработки версии 016.1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pPr>
              <a:defRPr/>
            </a:pPr>
            <a:fld id="{2EC9422E-4787-44E3-9327-BF89ED1B1577}" type="slidenum">
              <a:rPr lang="ru-RU" smtClean="0"/>
              <a:pPr>
                <a:defRPr/>
              </a:pPr>
              <a:t>10</a:t>
            </a:fld>
            <a:endParaRPr lang="ru-RU" dirty="0"/>
          </a:p>
        </p:txBody>
      </p:sp>
      <p:sp>
        <p:nvSpPr>
          <p:cNvPr id="8" name="Заголовок 1"/>
          <p:cNvSpPr>
            <a:spLocks noGrp="1"/>
          </p:cNvSpPr>
          <p:nvPr>
            <p:ph type="title"/>
          </p:nvPr>
        </p:nvSpPr>
        <p:spPr>
          <a:xfrm>
            <a:off x="2071670" y="285728"/>
            <a:ext cx="5956318" cy="714380"/>
          </a:xfrm>
        </p:spPr>
        <p:txBody>
          <a:bodyPr/>
          <a:lstStyle/>
          <a:p>
            <a:r>
              <a:rPr lang="en-US" sz="1800" dirty="0" smtClean="0"/>
              <a:t>FTAS-223999 </a:t>
            </a:r>
            <a:r>
              <a:rPr lang="ru-RU" sz="1800" dirty="0" smtClean="0"/>
              <a:t>Доработка ежемесячной отчетности в соответствии с Приказом Федерального казначейства от 01.11.2013 № 249</a:t>
            </a:r>
            <a:br>
              <a:rPr lang="ru-RU" sz="1800" dirty="0" smtClean="0"/>
            </a:br>
            <a:endParaRPr lang="ru-RU" sz="1800" dirty="0" smtClean="0"/>
          </a:p>
        </p:txBody>
      </p:sp>
      <p:graphicFrame>
        <p:nvGraphicFramePr>
          <p:cNvPr id="9" name="Схема 8"/>
          <p:cNvGraphicFramePr/>
          <p:nvPr/>
        </p:nvGraphicFramePr>
        <p:xfrm>
          <a:off x="323848" y="1500174"/>
          <a:ext cx="8320117" cy="42529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11</a:t>
            </a:fld>
            <a:endParaRPr lang="ru-RU" dirty="0">
              <a:solidFill>
                <a:prstClr val="black">
                  <a:tint val="75000"/>
                </a:prstClr>
              </a:solidFill>
            </a:endParaRPr>
          </a:p>
        </p:txBody>
      </p:sp>
      <p:sp>
        <p:nvSpPr>
          <p:cNvPr id="7" name="Заголовок 1"/>
          <p:cNvSpPr>
            <a:spLocks noGrp="1"/>
          </p:cNvSpPr>
          <p:nvPr>
            <p:ph type="title"/>
          </p:nvPr>
        </p:nvSpPr>
        <p:spPr>
          <a:xfrm>
            <a:off x="2071670" y="214290"/>
            <a:ext cx="5956318" cy="504825"/>
          </a:xfrm>
        </p:spPr>
        <p:txBody>
          <a:bodyPr/>
          <a:lstStyle/>
          <a:p>
            <a:r>
              <a:rPr lang="ru-RU" sz="1800" dirty="0" smtClean="0"/>
              <a:t>Новые формы отчетности</a:t>
            </a:r>
          </a:p>
        </p:txBody>
      </p:sp>
      <p:graphicFrame>
        <p:nvGraphicFramePr>
          <p:cNvPr id="8" name="Схема 7"/>
          <p:cNvGraphicFramePr/>
          <p:nvPr/>
        </p:nvGraphicFramePr>
        <p:xfrm>
          <a:off x="428596" y="1142984"/>
          <a:ext cx="8143932" cy="1466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2"/>
          <p:cNvPicPr>
            <a:picLocks noChangeAspect="1" noChangeArrowheads="1"/>
          </p:cNvPicPr>
          <p:nvPr/>
        </p:nvPicPr>
        <p:blipFill>
          <a:blip r:embed="rId6"/>
          <a:srcRect/>
          <a:stretch>
            <a:fillRect/>
          </a:stretch>
        </p:blipFill>
        <p:spPr bwMode="auto">
          <a:xfrm>
            <a:off x="428595" y="2714619"/>
            <a:ext cx="8143933" cy="3467105"/>
          </a:xfrm>
          <a:prstGeom prst="rect">
            <a:avLst/>
          </a:prstGeom>
          <a:noFill/>
          <a:ln w="9525">
            <a:solidFill>
              <a:schemeClr val="accent5">
                <a:lumMod val="50000"/>
              </a:schemeClr>
            </a:solid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12</a:t>
            </a:fld>
            <a:endParaRPr lang="ru-RU" dirty="0">
              <a:solidFill>
                <a:prstClr val="black">
                  <a:tint val="75000"/>
                </a:prstClr>
              </a:solidFill>
            </a:endParaRPr>
          </a:p>
        </p:txBody>
      </p:sp>
      <p:sp>
        <p:nvSpPr>
          <p:cNvPr id="6" name="Заголовок 1"/>
          <p:cNvSpPr>
            <a:spLocks noGrp="1"/>
          </p:cNvSpPr>
          <p:nvPr>
            <p:ph type="title"/>
          </p:nvPr>
        </p:nvSpPr>
        <p:spPr>
          <a:xfrm>
            <a:off x="2071670" y="357166"/>
            <a:ext cx="5973764" cy="504825"/>
          </a:xfrm>
        </p:spPr>
        <p:txBody>
          <a:bodyPr/>
          <a:lstStyle/>
          <a:p>
            <a:r>
              <a:rPr lang="ru-RU" sz="1800" dirty="0" smtClean="0"/>
              <a:t>Функция печати следующих отчетов в части вывода реквизитов исполнителя отчета/изменения наименования</a:t>
            </a:r>
            <a:br>
              <a:rPr lang="ru-RU" sz="1800" dirty="0" smtClean="0"/>
            </a:br>
            <a:endParaRPr lang="ru-RU" sz="1800" dirty="0" smtClean="0"/>
          </a:p>
        </p:txBody>
      </p:sp>
      <p:graphicFrame>
        <p:nvGraphicFramePr>
          <p:cNvPr id="7" name="Схема 6"/>
          <p:cNvGraphicFramePr/>
          <p:nvPr/>
        </p:nvGraphicFramePr>
        <p:xfrm>
          <a:off x="285750" y="1214421"/>
          <a:ext cx="8429654" cy="50006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13</a:t>
            </a:fld>
            <a:endParaRPr lang="ru-RU" dirty="0">
              <a:solidFill>
                <a:prstClr val="black">
                  <a:tint val="75000"/>
                </a:prstClr>
              </a:solidFill>
            </a:endParaRPr>
          </a:p>
        </p:txBody>
      </p:sp>
      <p:sp>
        <p:nvSpPr>
          <p:cNvPr id="6" name="Заголовок 1"/>
          <p:cNvSpPr txBox="1">
            <a:spLocks/>
          </p:cNvSpPr>
          <p:nvPr/>
        </p:nvSpPr>
        <p:spPr bwMode="auto">
          <a:xfrm>
            <a:off x="460375" y="4249738"/>
            <a:ext cx="62357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sz="2400" b="1" i="0" u="none" strike="noStrike" kern="1200" cap="none" spc="0" normalizeH="0" baseline="0" noProof="0" smtClean="0">
                <a:ln>
                  <a:noFill/>
                </a:ln>
                <a:solidFill>
                  <a:srgbClr val="00449E"/>
                </a:solidFill>
                <a:effectLst/>
                <a:uLnTx/>
                <a:uFillTx/>
                <a:latin typeface="+mj-lt"/>
                <a:ea typeface="+mj-ea"/>
                <a:cs typeface="+mj-cs"/>
              </a:rPr>
              <a:t>Доработки по доходам</a:t>
            </a:r>
            <a:endParaRPr kumimoji="0" lang="ru-RU" sz="2400" b="1" i="0" u="none" strike="noStrike" kern="1200" cap="none" spc="0" normalizeH="0" baseline="0" noProof="0" dirty="0" smtClean="0">
              <a:ln>
                <a:noFill/>
              </a:ln>
              <a:solidFill>
                <a:srgbClr val="00449E"/>
              </a:solidFill>
              <a:effectLst/>
              <a:uLnTx/>
              <a:uFillTx/>
              <a:latin typeface="+mj-lt"/>
              <a:ea typeface="+mj-ea"/>
              <a:cs typeface="+mj-cs"/>
            </a:endParaRPr>
          </a:p>
        </p:txBody>
      </p:sp>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14</a:t>
            </a:fld>
            <a:endParaRPr lang="ru-RU" dirty="0">
              <a:solidFill>
                <a:prstClr val="black">
                  <a:tint val="75000"/>
                </a:prstClr>
              </a:solidFill>
            </a:endParaRPr>
          </a:p>
        </p:txBody>
      </p:sp>
      <p:sp>
        <p:nvSpPr>
          <p:cNvPr id="6" name="Заголовок 1"/>
          <p:cNvSpPr>
            <a:spLocks noGrp="1"/>
          </p:cNvSpPr>
          <p:nvPr>
            <p:ph type="title"/>
          </p:nvPr>
        </p:nvSpPr>
        <p:spPr>
          <a:xfrm>
            <a:off x="2000232" y="285728"/>
            <a:ext cx="5759450" cy="504825"/>
          </a:xfrm>
        </p:spPr>
        <p:txBody>
          <a:bodyPr/>
          <a:lstStyle/>
          <a:p>
            <a:r>
              <a:rPr lang="ru-RU" sz="1800" smtClean="0"/>
              <a:t>FTAS-140910  Проект приказа 92н</a:t>
            </a:r>
          </a:p>
        </p:txBody>
      </p:sp>
      <p:graphicFrame>
        <p:nvGraphicFramePr>
          <p:cNvPr id="7" name="Схема 6"/>
          <p:cNvGraphicFramePr/>
          <p:nvPr/>
        </p:nvGraphicFramePr>
        <p:xfrm>
          <a:off x="357158" y="1142984"/>
          <a:ext cx="8239152" cy="6620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Схема 7"/>
          <p:cNvGraphicFramePr/>
          <p:nvPr/>
        </p:nvGraphicFramePr>
        <p:xfrm>
          <a:off x="357158" y="1857364"/>
          <a:ext cx="8215371" cy="404812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15</a:t>
            </a:fld>
            <a:endParaRPr lang="ru-RU" dirty="0">
              <a:solidFill>
                <a:prstClr val="black">
                  <a:tint val="75000"/>
                </a:prstClr>
              </a:solidFill>
            </a:endParaRPr>
          </a:p>
        </p:txBody>
      </p:sp>
      <p:sp>
        <p:nvSpPr>
          <p:cNvPr id="6" name="Заголовок 1"/>
          <p:cNvSpPr>
            <a:spLocks noGrp="1"/>
          </p:cNvSpPr>
          <p:nvPr>
            <p:ph type="title"/>
          </p:nvPr>
        </p:nvSpPr>
        <p:spPr>
          <a:xfrm>
            <a:off x="2143108" y="285728"/>
            <a:ext cx="5759450" cy="504825"/>
          </a:xfrm>
        </p:spPr>
        <p:txBody>
          <a:bodyPr/>
          <a:lstStyle/>
          <a:p>
            <a:r>
              <a:rPr lang="ru-RU" sz="1800" dirty="0" smtClean="0"/>
              <a:t>FTAS-140910  Проект приказа 92н</a:t>
            </a:r>
          </a:p>
        </p:txBody>
      </p:sp>
      <p:graphicFrame>
        <p:nvGraphicFramePr>
          <p:cNvPr id="7" name="Схема 6"/>
          <p:cNvGraphicFramePr/>
          <p:nvPr/>
        </p:nvGraphicFramePr>
        <p:xfrm>
          <a:off x="357158" y="1214422"/>
          <a:ext cx="8410576" cy="4781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16</a:t>
            </a:fld>
            <a:endParaRPr lang="ru-RU" dirty="0">
              <a:solidFill>
                <a:prstClr val="black">
                  <a:tint val="75000"/>
                </a:prstClr>
              </a:solidFill>
            </a:endParaRPr>
          </a:p>
        </p:txBody>
      </p:sp>
      <p:sp>
        <p:nvSpPr>
          <p:cNvPr id="6" name="Заголовок 1"/>
          <p:cNvSpPr>
            <a:spLocks noGrp="1"/>
          </p:cNvSpPr>
          <p:nvPr>
            <p:ph type="title"/>
          </p:nvPr>
        </p:nvSpPr>
        <p:spPr>
          <a:xfrm>
            <a:off x="1928794" y="285728"/>
            <a:ext cx="6072230" cy="504825"/>
          </a:xfrm>
        </p:spPr>
        <p:txBody>
          <a:bodyPr/>
          <a:lstStyle/>
          <a:p>
            <a:r>
              <a:rPr lang="ru-RU" sz="1800" dirty="0" smtClean="0"/>
              <a:t>FTAS-119506  Предоставление ФО информации по плательщикам</a:t>
            </a:r>
          </a:p>
        </p:txBody>
      </p:sp>
      <p:graphicFrame>
        <p:nvGraphicFramePr>
          <p:cNvPr id="7" name="Схема 6"/>
          <p:cNvGraphicFramePr/>
          <p:nvPr/>
        </p:nvGraphicFramePr>
        <p:xfrm>
          <a:off x="500034" y="1142984"/>
          <a:ext cx="8215370" cy="13080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Заголовок 1"/>
          <p:cNvSpPr txBox="1">
            <a:spLocks/>
          </p:cNvSpPr>
          <p:nvPr/>
        </p:nvSpPr>
        <p:spPr bwMode="auto">
          <a:xfrm>
            <a:off x="500034" y="2428868"/>
            <a:ext cx="8483598" cy="504825"/>
          </a:xfrm>
          <a:prstGeom prst="rect">
            <a:avLst/>
          </a:prstGeom>
          <a:noFill/>
          <a:ln w="9525">
            <a:noFill/>
            <a:miter lim="800000"/>
            <a:headEnd/>
            <a:tailEnd/>
          </a:ln>
        </p:spPr>
        <p:txBody>
          <a:bodyPr anchor="ctr"/>
          <a:lstStyle/>
          <a:p>
            <a:r>
              <a:rPr lang="ru-RU" sz="1400" dirty="0">
                <a:solidFill>
                  <a:schemeClr val="tx1"/>
                </a:solidFill>
              </a:rPr>
              <a:t>Шаблон печатной формы отчета «Сведения о поступивших от юридических лиц платежах»</a:t>
            </a:r>
          </a:p>
        </p:txBody>
      </p:sp>
      <p:pic>
        <p:nvPicPr>
          <p:cNvPr id="9" name="Объект 1"/>
          <p:cNvPicPr>
            <a:picLocks noChangeAspect="1" noChangeArrowheads="1"/>
          </p:cNvPicPr>
          <p:nvPr/>
        </p:nvPicPr>
        <p:blipFill>
          <a:blip r:embed="rId6"/>
          <a:srcRect/>
          <a:stretch>
            <a:fillRect/>
          </a:stretch>
        </p:blipFill>
        <p:spPr bwMode="auto">
          <a:xfrm>
            <a:off x="500034" y="2928934"/>
            <a:ext cx="8143932" cy="3414716"/>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17</a:t>
            </a:fld>
            <a:endParaRPr lang="ru-RU" dirty="0">
              <a:solidFill>
                <a:prstClr val="black">
                  <a:tint val="75000"/>
                </a:prstClr>
              </a:solidFill>
            </a:endParaRPr>
          </a:p>
        </p:txBody>
      </p:sp>
      <p:sp>
        <p:nvSpPr>
          <p:cNvPr id="6" name="Заголовок 1"/>
          <p:cNvSpPr>
            <a:spLocks noGrp="1"/>
          </p:cNvSpPr>
          <p:nvPr>
            <p:ph type="title"/>
          </p:nvPr>
        </p:nvSpPr>
        <p:spPr>
          <a:xfrm>
            <a:off x="1857356" y="115888"/>
            <a:ext cx="6170632" cy="741344"/>
          </a:xfrm>
        </p:spPr>
        <p:txBody>
          <a:bodyPr/>
          <a:lstStyle/>
          <a:p>
            <a:r>
              <a:rPr lang="ru-RU" sz="1800" dirty="0" smtClean="0"/>
              <a:t>FTAS-124951 Доработка процедуры переноса неисполненных расчетов</a:t>
            </a:r>
          </a:p>
        </p:txBody>
      </p:sp>
      <p:graphicFrame>
        <p:nvGraphicFramePr>
          <p:cNvPr id="7" name="Схема 6"/>
          <p:cNvGraphicFramePr/>
          <p:nvPr/>
        </p:nvGraphicFramePr>
        <p:xfrm>
          <a:off x="214282" y="1500174"/>
          <a:ext cx="8605867" cy="4481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18</a:t>
            </a:fld>
            <a:endParaRPr lang="ru-RU" dirty="0">
              <a:solidFill>
                <a:prstClr val="black">
                  <a:tint val="75000"/>
                </a:prstClr>
              </a:solidFill>
            </a:endParaRPr>
          </a:p>
        </p:txBody>
      </p:sp>
      <p:sp>
        <p:nvSpPr>
          <p:cNvPr id="6" name="Заголовок 1"/>
          <p:cNvSpPr>
            <a:spLocks noGrp="1"/>
          </p:cNvSpPr>
          <p:nvPr>
            <p:ph type="title"/>
          </p:nvPr>
        </p:nvSpPr>
        <p:spPr>
          <a:xfrm>
            <a:off x="1714480" y="0"/>
            <a:ext cx="6429420" cy="1000108"/>
          </a:xfrm>
        </p:spPr>
        <p:txBody>
          <a:bodyPr/>
          <a:lstStyle/>
          <a:p>
            <a:r>
              <a:rPr lang="ru-RU" sz="1600" dirty="0" smtClean="0"/>
              <a:t>Доработка по изменениям, вносимым в порядок учета федеральным казначейством поступлений в бюджетную систему Российской Федерации и их распределения между бюджетами бюджетной системы Российской Федерации (ОКТМО FTAS-195067, FTAS-195077)</a:t>
            </a:r>
          </a:p>
        </p:txBody>
      </p:sp>
      <p:grpSp>
        <p:nvGrpSpPr>
          <p:cNvPr id="7" name="Группа 11"/>
          <p:cNvGrpSpPr>
            <a:grpSpLocks/>
          </p:cNvGrpSpPr>
          <p:nvPr/>
        </p:nvGrpSpPr>
        <p:grpSpPr bwMode="auto">
          <a:xfrm>
            <a:off x="209550" y="1142984"/>
            <a:ext cx="8496300" cy="5114941"/>
            <a:chOff x="209550" y="1520825"/>
            <a:chExt cx="8496299" cy="4737099"/>
          </a:xfrm>
        </p:grpSpPr>
        <p:graphicFrame>
          <p:nvGraphicFramePr>
            <p:cNvPr id="8" name="Схема 7"/>
            <p:cNvGraphicFramePr/>
            <p:nvPr/>
          </p:nvGraphicFramePr>
          <p:xfrm>
            <a:off x="228600" y="2171700"/>
            <a:ext cx="8477249" cy="40862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Схема 8"/>
            <p:cNvGraphicFramePr/>
            <p:nvPr/>
          </p:nvGraphicFramePr>
          <p:xfrm>
            <a:off x="209550" y="1520825"/>
            <a:ext cx="6096000" cy="55562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0" name="Стрелка вниз 9"/>
            <p:cNvSpPr/>
            <p:nvPr/>
          </p:nvSpPr>
          <p:spPr>
            <a:xfrm>
              <a:off x="5667375" y="1533525"/>
              <a:ext cx="581025" cy="400050"/>
            </a:xfrm>
            <a:prstGeom prst="downArrow">
              <a:avLst/>
            </a:prstGeom>
            <a:solidFill>
              <a:srgbClr val="FFC000"/>
            </a:solidFill>
            <a:effectLst>
              <a:glow rad="101600">
                <a:srgbClr val="FFFF00">
                  <a:alpha val="40000"/>
                </a:srgb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52400" tIns="152400" rIns="152400" bIns="152400" spcCol="1270" anchor="ctr"/>
            <a:lstStyle/>
            <a:p>
              <a:pPr algn="ctr" defTabSz="1778000">
                <a:lnSpc>
                  <a:spcPct val="90000"/>
                </a:lnSpc>
                <a:spcAft>
                  <a:spcPct val="35000"/>
                </a:spcAft>
                <a:defRPr/>
              </a:pPr>
              <a:endParaRPr lang="ru-RU" sz="1200" dirty="0">
                <a:solidFill>
                  <a:schemeClr val="accent4"/>
                </a:solidFill>
              </a:endParaRPr>
            </a:p>
          </p:txBody>
        </p:sp>
      </p:grpSp>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19</a:t>
            </a:fld>
            <a:endParaRPr lang="ru-RU" dirty="0">
              <a:solidFill>
                <a:prstClr val="black">
                  <a:tint val="75000"/>
                </a:prstClr>
              </a:solidFill>
            </a:endParaRPr>
          </a:p>
        </p:txBody>
      </p:sp>
      <p:sp>
        <p:nvSpPr>
          <p:cNvPr id="5" name="Заголовок 4"/>
          <p:cNvSpPr>
            <a:spLocks noGrp="1"/>
          </p:cNvSpPr>
          <p:nvPr>
            <p:ph type="title"/>
          </p:nvPr>
        </p:nvSpPr>
        <p:spPr>
          <a:xfrm>
            <a:off x="1714480" y="0"/>
            <a:ext cx="6313508" cy="955658"/>
          </a:xfrm>
        </p:spPr>
        <p:txBody>
          <a:bodyPr/>
          <a:lstStyle/>
          <a:p>
            <a:r>
              <a:rPr sz="1550" smtClean="0"/>
              <a:t>Доработка по изменениям, вносимым в порядок учета федеральным казначейством поступлений в бюджетную систему Российской Федерации и их распределения между бюджетами бюджетной системы Российской Федерации ОКТМО FTAS-195067, FTAS-195077</a:t>
            </a:r>
            <a:endParaRPr lang="ru-RU" sz="1550" dirty="0"/>
          </a:p>
        </p:txBody>
      </p:sp>
      <p:pic>
        <p:nvPicPr>
          <p:cNvPr id="6" name="Рисунок 3"/>
          <p:cNvPicPr>
            <a:picLocks noChangeAspect="1"/>
          </p:cNvPicPr>
          <p:nvPr/>
        </p:nvPicPr>
        <p:blipFill>
          <a:blip r:embed="rId2"/>
          <a:srcRect/>
          <a:stretch>
            <a:fillRect/>
          </a:stretch>
        </p:blipFill>
        <p:spPr bwMode="auto">
          <a:xfrm>
            <a:off x="357158" y="1285860"/>
            <a:ext cx="8286808" cy="4867290"/>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a:t>
            </a:fld>
            <a:endParaRPr lang="ru-RU" dirty="0">
              <a:solidFill>
                <a:prstClr val="black">
                  <a:tint val="75000"/>
                </a:prstClr>
              </a:solidFill>
            </a:endParaRPr>
          </a:p>
        </p:txBody>
      </p:sp>
      <p:sp>
        <p:nvSpPr>
          <p:cNvPr id="10" name="Заголовок 1"/>
          <p:cNvSpPr txBox="1">
            <a:spLocks/>
          </p:cNvSpPr>
          <p:nvPr/>
        </p:nvSpPr>
        <p:spPr bwMode="auto">
          <a:xfrm>
            <a:off x="1285852" y="3786190"/>
            <a:ext cx="5910289"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sz="2400" b="1" i="0" u="none" strike="noStrike" kern="1200" cap="none" spc="0" normalizeH="0" baseline="0" noProof="0" dirty="0" smtClean="0">
                <a:ln>
                  <a:noFill/>
                </a:ln>
                <a:solidFill>
                  <a:srgbClr val="00449E"/>
                </a:solidFill>
                <a:effectLst/>
                <a:uLnTx/>
                <a:uFillTx/>
                <a:latin typeface="+mj-lt"/>
                <a:ea typeface="+mj-ea"/>
                <a:cs typeface="+mj-cs"/>
              </a:rPr>
              <a:t>Доработки по БУ</a:t>
            </a:r>
          </a:p>
        </p:txBody>
      </p:sp>
    </p:spTree>
    <p:extLst>
      <p:ext uri="{BB962C8B-B14F-4D97-AF65-F5344CB8AC3E}">
        <p14:creationId xmlns="" xmlns:p14="http://schemas.microsoft.com/office/powerpoint/2010/main" val="54270497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20</a:t>
            </a:fld>
            <a:endParaRPr lang="ru-RU" dirty="0">
              <a:solidFill>
                <a:prstClr val="black">
                  <a:tint val="75000"/>
                </a:prstClr>
              </a:solidFill>
            </a:endParaRPr>
          </a:p>
        </p:txBody>
      </p:sp>
      <p:sp>
        <p:nvSpPr>
          <p:cNvPr id="5" name="Заголовок 4"/>
          <p:cNvSpPr>
            <a:spLocks noGrp="1"/>
          </p:cNvSpPr>
          <p:nvPr>
            <p:ph type="title"/>
          </p:nvPr>
        </p:nvSpPr>
        <p:spPr>
          <a:xfrm>
            <a:off x="1643042" y="0"/>
            <a:ext cx="6384946" cy="928670"/>
          </a:xfrm>
        </p:spPr>
        <p:txBody>
          <a:bodyPr/>
          <a:lstStyle/>
          <a:p>
            <a:r>
              <a:rPr sz="1550" smtClean="0"/>
              <a:t>Доработка по изменениям, вносимым в порядок учета федеральным казначейством поступлений в бюджетную систему Российской Федерации и их распределения между бюджетами бюджетной системы Российской Федерации ОКТМО FTAS-195067, FTAS-195077</a:t>
            </a:r>
            <a:endParaRPr lang="ru-RU" sz="1550" dirty="0"/>
          </a:p>
        </p:txBody>
      </p:sp>
      <p:pic>
        <p:nvPicPr>
          <p:cNvPr id="6" name="Рисунок 1"/>
          <p:cNvPicPr>
            <a:picLocks noChangeAspect="1"/>
          </p:cNvPicPr>
          <p:nvPr/>
        </p:nvPicPr>
        <p:blipFill>
          <a:blip r:embed="rId2"/>
          <a:srcRect/>
          <a:stretch>
            <a:fillRect/>
          </a:stretch>
        </p:blipFill>
        <p:spPr bwMode="auto">
          <a:xfrm>
            <a:off x="357157" y="1285860"/>
            <a:ext cx="8215371" cy="4883165"/>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21</a:t>
            </a:fld>
            <a:endParaRPr lang="ru-RU" dirty="0">
              <a:solidFill>
                <a:prstClr val="black">
                  <a:tint val="75000"/>
                </a:prstClr>
              </a:solidFill>
            </a:endParaRPr>
          </a:p>
        </p:txBody>
      </p:sp>
      <p:sp>
        <p:nvSpPr>
          <p:cNvPr id="6" name="Заголовок 1"/>
          <p:cNvSpPr txBox="1">
            <a:spLocks/>
          </p:cNvSpPr>
          <p:nvPr/>
        </p:nvSpPr>
        <p:spPr bwMode="auto">
          <a:xfrm>
            <a:off x="460375" y="4249738"/>
            <a:ext cx="62357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sz="2400" b="1" i="0" u="none" strike="noStrike" kern="1200" cap="none" spc="0" normalizeH="0" baseline="0" noProof="0" smtClean="0">
                <a:ln>
                  <a:noFill/>
                </a:ln>
                <a:solidFill>
                  <a:srgbClr val="00449E"/>
                </a:solidFill>
                <a:effectLst/>
                <a:uLnTx/>
                <a:uFillTx/>
                <a:latin typeface="+mj-lt"/>
                <a:ea typeface="+mj-ea"/>
                <a:cs typeface="+mj-cs"/>
              </a:rPr>
              <a:t>Доработки по расходам</a:t>
            </a:r>
            <a:endParaRPr kumimoji="0" lang="ru-RU" sz="2400" b="1" i="0" u="none" strike="noStrike" kern="1200" cap="none" spc="0" normalizeH="0" baseline="0" noProof="0" dirty="0" smtClean="0">
              <a:ln>
                <a:noFill/>
              </a:ln>
              <a:solidFill>
                <a:srgbClr val="00449E"/>
              </a:solidFill>
              <a:effectLst/>
              <a:uLnTx/>
              <a:uFillTx/>
              <a:latin typeface="+mj-lt"/>
              <a:ea typeface="+mj-ea"/>
              <a:cs typeface="+mj-cs"/>
            </a:endParaRPr>
          </a:p>
        </p:txBody>
      </p:sp>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22</a:t>
            </a:fld>
            <a:endParaRPr lang="ru-RU" dirty="0">
              <a:solidFill>
                <a:prstClr val="black">
                  <a:tint val="75000"/>
                </a:prstClr>
              </a:solidFill>
            </a:endParaRPr>
          </a:p>
        </p:txBody>
      </p:sp>
      <p:sp>
        <p:nvSpPr>
          <p:cNvPr id="6" name="Заголовок 1"/>
          <p:cNvSpPr>
            <a:spLocks noGrp="1"/>
          </p:cNvSpPr>
          <p:nvPr>
            <p:ph type="title"/>
          </p:nvPr>
        </p:nvSpPr>
        <p:spPr>
          <a:xfrm>
            <a:off x="1785918" y="142852"/>
            <a:ext cx="6242070" cy="785818"/>
          </a:xfrm>
        </p:spPr>
        <p:txBody>
          <a:bodyPr/>
          <a:lstStyle/>
          <a:p>
            <a:r>
              <a:rPr lang="ru-RU" sz="1650" dirty="0" smtClean="0"/>
              <a:t>FTAS-195187 Доработка платежных документов и отчетов в соответствии с приказом федерального казначейства от 10.10.2008 № 8н (в редакции приказа федерального казначейства от 06.09.2013 № 16н)</a:t>
            </a:r>
          </a:p>
        </p:txBody>
      </p:sp>
      <p:graphicFrame>
        <p:nvGraphicFramePr>
          <p:cNvPr id="7" name="Содержимое 12"/>
          <p:cNvGraphicFramePr>
            <a:graphicFrameLocks noGrp="1"/>
          </p:cNvGraphicFramePr>
          <p:nvPr>
            <p:ph idx="1"/>
          </p:nvPr>
        </p:nvGraphicFramePr>
        <p:xfrm>
          <a:off x="285721" y="1285861"/>
          <a:ext cx="8572560"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23</a:t>
            </a:fld>
            <a:endParaRPr lang="ru-RU" dirty="0">
              <a:solidFill>
                <a:prstClr val="black">
                  <a:tint val="75000"/>
                </a:prstClr>
              </a:solidFill>
            </a:endParaRPr>
          </a:p>
        </p:txBody>
      </p:sp>
      <p:sp>
        <p:nvSpPr>
          <p:cNvPr id="6" name="Заголовок 1"/>
          <p:cNvSpPr>
            <a:spLocks noGrp="1"/>
          </p:cNvSpPr>
          <p:nvPr>
            <p:ph type="title"/>
          </p:nvPr>
        </p:nvSpPr>
        <p:spPr>
          <a:xfrm>
            <a:off x="1928794" y="115888"/>
            <a:ext cx="6099194" cy="741344"/>
          </a:xfrm>
        </p:spPr>
        <p:txBody>
          <a:bodyPr/>
          <a:lstStyle/>
          <a:p>
            <a:r>
              <a:rPr lang="ru-RU" sz="1800" dirty="0" smtClean="0"/>
              <a:t>Экранная форма документа «Заявка на кассовый расход» </a:t>
            </a:r>
          </a:p>
        </p:txBody>
      </p:sp>
      <p:pic>
        <p:nvPicPr>
          <p:cNvPr id="7" name="Содержимое 5" descr="ЗКР 1 вкладка.jpg"/>
          <p:cNvPicPr>
            <a:picLocks noGrp="1"/>
          </p:cNvPicPr>
          <p:nvPr>
            <p:ph idx="1"/>
          </p:nvPr>
        </p:nvPicPr>
        <p:blipFill>
          <a:blip r:embed="rId2"/>
          <a:srcRect/>
          <a:stretch>
            <a:fillRect/>
          </a:stretch>
        </p:blipFill>
        <p:spPr>
          <a:xfrm>
            <a:off x="377824" y="1357298"/>
            <a:ext cx="8409018" cy="4643470"/>
          </a:xfrm>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24</a:t>
            </a:fld>
            <a:endParaRPr lang="ru-RU" dirty="0">
              <a:solidFill>
                <a:prstClr val="black">
                  <a:tint val="75000"/>
                </a:prstClr>
              </a:solidFill>
            </a:endParaRPr>
          </a:p>
        </p:txBody>
      </p:sp>
      <p:sp>
        <p:nvSpPr>
          <p:cNvPr id="7" name="Заголовок 1"/>
          <p:cNvSpPr txBox="1">
            <a:spLocks noGrp="1"/>
          </p:cNvSpPr>
          <p:nvPr>
            <p:ph type="title"/>
          </p:nvPr>
        </p:nvSpPr>
        <p:spPr bwMode="auto">
          <a:xfrm>
            <a:off x="1928794" y="214290"/>
            <a:ext cx="6099194" cy="5715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ru-RU" sz="1800" b="1" i="0" u="none" strike="noStrike" kern="0" cap="none" spc="0" normalizeH="0" noProof="0" dirty="0" smtClean="0">
                <a:ln>
                  <a:noFill/>
                </a:ln>
                <a:solidFill>
                  <a:schemeClr val="accent1">
                    <a:lumMod val="75000"/>
                  </a:schemeClr>
                </a:solidFill>
                <a:effectLst/>
                <a:uLnTx/>
                <a:uFillTx/>
                <a:latin typeface="+mj-lt"/>
                <a:ea typeface="+mj-ea"/>
                <a:cs typeface="+mj-cs"/>
              </a:rPr>
              <a:t>Экранная форма документа «Заявка на кассовый расход» </a:t>
            </a:r>
          </a:p>
        </p:txBody>
      </p:sp>
      <p:pic>
        <p:nvPicPr>
          <p:cNvPr id="8" name="Содержимое 5" descr="ЗКР 2 вкладка.jpg"/>
          <p:cNvPicPr>
            <a:picLocks noGrp="1"/>
          </p:cNvPicPr>
          <p:nvPr>
            <p:ph idx="1"/>
          </p:nvPr>
        </p:nvPicPr>
        <p:blipFill>
          <a:blip r:embed="rId2"/>
          <a:srcRect/>
          <a:stretch>
            <a:fillRect/>
          </a:stretch>
        </p:blipFill>
        <p:spPr>
          <a:xfrm>
            <a:off x="431800" y="1285860"/>
            <a:ext cx="8212166" cy="4786346"/>
          </a:xfrm>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25</a:t>
            </a:fld>
            <a:endParaRPr lang="ru-RU" dirty="0">
              <a:solidFill>
                <a:prstClr val="black">
                  <a:tint val="75000"/>
                </a:prstClr>
              </a:solidFill>
            </a:endParaRPr>
          </a:p>
        </p:txBody>
      </p:sp>
      <p:sp>
        <p:nvSpPr>
          <p:cNvPr id="6" name="Заголовок 1"/>
          <p:cNvSpPr>
            <a:spLocks noGrp="1"/>
          </p:cNvSpPr>
          <p:nvPr>
            <p:ph type="title"/>
          </p:nvPr>
        </p:nvSpPr>
        <p:spPr>
          <a:xfrm>
            <a:off x="2143108" y="285728"/>
            <a:ext cx="5956318" cy="504825"/>
          </a:xfrm>
        </p:spPr>
        <p:txBody>
          <a:bodyPr/>
          <a:lstStyle/>
          <a:p>
            <a:r>
              <a:rPr lang="ru-RU" sz="1800" dirty="0" smtClean="0"/>
              <a:t>Экранная форма документа «Заявка на возврат» </a:t>
            </a:r>
          </a:p>
        </p:txBody>
      </p:sp>
      <p:pic>
        <p:nvPicPr>
          <p:cNvPr id="9" name="Содержимое 5" descr="Заявка на пол нал.jpg"/>
          <p:cNvPicPr>
            <a:picLocks noGrp="1"/>
          </p:cNvPicPr>
          <p:nvPr>
            <p:ph idx="1"/>
          </p:nvPr>
        </p:nvPicPr>
        <p:blipFill>
          <a:blip r:embed="rId2"/>
          <a:srcRect/>
          <a:stretch>
            <a:fillRect/>
          </a:stretch>
        </p:blipFill>
        <p:spPr>
          <a:xfrm>
            <a:off x="500034" y="1357298"/>
            <a:ext cx="8072494" cy="4768865"/>
          </a:xfrm>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26</a:t>
            </a:fld>
            <a:endParaRPr lang="ru-RU" dirty="0">
              <a:solidFill>
                <a:prstClr val="black">
                  <a:tint val="75000"/>
                </a:prstClr>
              </a:solidFill>
            </a:endParaRPr>
          </a:p>
        </p:txBody>
      </p:sp>
      <p:sp>
        <p:nvSpPr>
          <p:cNvPr id="6" name="Заголовок 1"/>
          <p:cNvSpPr>
            <a:spLocks noGrp="1"/>
          </p:cNvSpPr>
          <p:nvPr>
            <p:ph type="title"/>
          </p:nvPr>
        </p:nvSpPr>
        <p:spPr>
          <a:xfrm>
            <a:off x="1857356" y="214290"/>
            <a:ext cx="6170632" cy="504825"/>
          </a:xfrm>
        </p:spPr>
        <p:txBody>
          <a:bodyPr/>
          <a:lstStyle/>
          <a:p>
            <a:r>
              <a:rPr lang="ru-RU" sz="1800" dirty="0" smtClean="0"/>
              <a:t>Экранная форма документа «Заявка на возврат» </a:t>
            </a:r>
          </a:p>
        </p:txBody>
      </p:sp>
      <p:pic>
        <p:nvPicPr>
          <p:cNvPr id="7" name="Содержимое 5" descr="2 вкладка по ПЗВ.jpg"/>
          <p:cNvPicPr>
            <a:picLocks noGrp="1"/>
          </p:cNvPicPr>
          <p:nvPr>
            <p:ph idx="1"/>
          </p:nvPr>
        </p:nvPicPr>
        <p:blipFill>
          <a:blip r:embed="rId2"/>
          <a:srcRect/>
          <a:stretch>
            <a:fillRect/>
          </a:stretch>
        </p:blipFill>
        <p:spPr>
          <a:xfrm>
            <a:off x="428596" y="1357298"/>
            <a:ext cx="8215370" cy="4733925"/>
          </a:xfrm>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27</a:t>
            </a:fld>
            <a:endParaRPr lang="ru-RU" dirty="0">
              <a:solidFill>
                <a:prstClr val="black">
                  <a:tint val="75000"/>
                </a:prstClr>
              </a:solidFill>
            </a:endParaRPr>
          </a:p>
        </p:txBody>
      </p:sp>
      <p:sp>
        <p:nvSpPr>
          <p:cNvPr id="6" name="Заголовок 1"/>
          <p:cNvSpPr>
            <a:spLocks noGrp="1"/>
          </p:cNvSpPr>
          <p:nvPr>
            <p:ph type="title"/>
          </p:nvPr>
        </p:nvSpPr>
        <p:spPr>
          <a:xfrm>
            <a:off x="1928794" y="285728"/>
            <a:ext cx="6099194" cy="504825"/>
          </a:xfrm>
        </p:spPr>
        <p:txBody>
          <a:bodyPr/>
          <a:lstStyle/>
          <a:p>
            <a:r>
              <a:rPr lang="ru-RU" sz="1800" dirty="0" smtClean="0"/>
              <a:t>Изменение регламентированных отчетных форм и документов-отчетов </a:t>
            </a:r>
          </a:p>
        </p:txBody>
      </p:sp>
      <p:graphicFrame>
        <p:nvGraphicFramePr>
          <p:cNvPr id="7" name="Схема 6"/>
          <p:cNvGraphicFramePr/>
          <p:nvPr/>
        </p:nvGraphicFramePr>
        <p:xfrm>
          <a:off x="357158" y="1357298"/>
          <a:ext cx="8572560" cy="47624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28</a:t>
            </a:fld>
            <a:endParaRPr lang="ru-RU" dirty="0">
              <a:solidFill>
                <a:prstClr val="black">
                  <a:tint val="75000"/>
                </a:prstClr>
              </a:solidFill>
            </a:endParaRPr>
          </a:p>
        </p:txBody>
      </p:sp>
      <p:sp>
        <p:nvSpPr>
          <p:cNvPr id="6" name="Заголовок 1"/>
          <p:cNvSpPr>
            <a:spLocks noGrp="1"/>
          </p:cNvSpPr>
          <p:nvPr>
            <p:ph type="title"/>
          </p:nvPr>
        </p:nvSpPr>
        <p:spPr>
          <a:xfrm>
            <a:off x="1857356" y="0"/>
            <a:ext cx="6170632" cy="1000108"/>
          </a:xfrm>
        </p:spPr>
        <p:txBody>
          <a:bodyPr/>
          <a:lstStyle/>
          <a:p>
            <a:r>
              <a:rPr lang="ru-RU" sz="1700" dirty="0" smtClean="0"/>
              <a:t>FTAS-174168 Доработка функциональности кассового обслуживания АУ/БУ в части учета операций, выполняемых АУ/БУ, в разрезе главных распорядителей бюджетных средств</a:t>
            </a:r>
          </a:p>
        </p:txBody>
      </p:sp>
      <p:graphicFrame>
        <p:nvGraphicFramePr>
          <p:cNvPr id="7" name="Содержимое 5"/>
          <p:cNvGraphicFramePr>
            <a:graphicFrameLocks noGrp="1"/>
          </p:cNvGraphicFramePr>
          <p:nvPr>
            <p:ph idx="1"/>
          </p:nvPr>
        </p:nvGraphicFramePr>
        <p:xfrm>
          <a:off x="428596" y="1343026"/>
          <a:ext cx="8358246" cy="48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29</a:t>
            </a:fld>
            <a:endParaRPr lang="ru-RU" dirty="0">
              <a:solidFill>
                <a:prstClr val="black">
                  <a:tint val="75000"/>
                </a:prstClr>
              </a:solidFill>
            </a:endParaRPr>
          </a:p>
        </p:txBody>
      </p:sp>
      <p:sp>
        <p:nvSpPr>
          <p:cNvPr id="6" name="Заголовок 1"/>
          <p:cNvSpPr>
            <a:spLocks noGrp="1"/>
          </p:cNvSpPr>
          <p:nvPr>
            <p:ph type="title"/>
          </p:nvPr>
        </p:nvSpPr>
        <p:spPr>
          <a:xfrm>
            <a:off x="1928794" y="115888"/>
            <a:ext cx="6099194" cy="741344"/>
          </a:xfrm>
        </p:spPr>
        <p:txBody>
          <a:bodyPr/>
          <a:lstStyle/>
          <a:p>
            <a:r>
              <a:rPr lang="ru-RU" sz="1800" dirty="0" smtClean="0"/>
              <a:t>Документы, на которые доработано формирование проводок по расчетам АУ/БУ на счетах № 40501, № 40601, № 40701 в части определения и указания кода главы в КБК</a:t>
            </a:r>
          </a:p>
        </p:txBody>
      </p:sp>
      <p:graphicFrame>
        <p:nvGraphicFramePr>
          <p:cNvPr id="7" name="Содержимое 5"/>
          <p:cNvGraphicFramePr>
            <a:graphicFrameLocks/>
          </p:cNvGraphicFramePr>
          <p:nvPr/>
        </p:nvGraphicFramePr>
        <p:xfrm>
          <a:off x="357159" y="1357298"/>
          <a:ext cx="8572560" cy="46196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a:t>
            </a:fld>
            <a:endParaRPr lang="ru-RU" dirty="0">
              <a:solidFill>
                <a:prstClr val="black">
                  <a:tint val="75000"/>
                </a:prstClr>
              </a:solidFill>
            </a:endParaRPr>
          </a:p>
        </p:txBody>
      </p:sp>
      <p:sp>
        <p:nvSpPr>
          <p:cNvPr id="10" name="Заголовок 1"/>
          <p:cNvSpPr>
            <a:spLocks noGrp="1"/>
          </p:cNvSpPr>
          <p:nvPr>
            <p:ph type="title"/>
          </p:nvPr>
        </p:nvSpPr>
        <p:spPr>
          <a:xfrm>
            <a:off x="1571604" y="0"/>
            <a:ext cx="6456384" cy="1000108"/>
          </a:xfrm>
        </p:spPr>
        <p:txBody>
          <a:bodyPr/>
          <a:lstStyle/>
          <a:p>
            <a:r>
              <a:rPr lang="en-US" sz="1800" dirty="0" smtClean="0"/>
              <a:t>FTAS</a:t>
            </a:r>
            <a:r>
              <a:rPr lang="ru-RU" sz="1800" dirty="0" smtClean="0"/>
              <a:t>-183132 Доработка формирования проводок и регистров бюджетного учета по </a:t>
            </a:r>
            <a:r>
              <a:rPr lang="ru-RU" sz="1800" dirty="0" err="1" smtClean="0"/>
              <a:t>межотчетному</a:t>
            </a:r>
            <a:r>
              <a:rPr lang="ru-RU" sz="1800" dirty="0" smtClean="0"/>
              <a:t> периоду в соответствии с письмом федерального казначейства от 18.12.2012 № 42-2.2-08/411</a:t>
            </a:r>
          </a:p>
        </p:txBody>
      </p:sp>
      <p:sp>
        <p:nvSpPr>
          <p:cNvPr id="11" name="Прямоугольник с двумя вырезанными противолежащими углами 10"/>
          <p:cNvSpPr/>
          <p:nvPr/>
        </p:nvSpPr>
        <p:spPr>
          <a:xfrm>
            <a:off x="357158" y="1142984"/>
            <a:ext cx="8162925" cy="2105025"/>
          </a:xfrm>
          <a:prstGeom prst="snip2DiagRect">
            <a:avLst/>
          </a:prstGeom>
          <a:solidFill>
            <a:srgbClr val="D4A4EA">
              <a:alpha val="65000"/>
            </a:srgbClr>
          </a:solidFill>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52400" tIns="152400" rIns="152400" bIns="152400" spcCol="1270" anchor="ctr"/>
          <a:lstStyle/>
          <a:p>
            <a:pPr>
              <a:defRPr/>
            </a:pPr>
            <a:r>
              <a:rPr lang="ru-RU" sz="1200" dirty="0">
                <a:solidFill>
                  <a:srgbClr val="5A5A5A"/>
                </a:solidFill>
              </a:rPr>
              <a:t>В соответствии с указаниями ФК в случае внесений изменений в НПА к операциям </a:t>
            </a:r>
            <a:r>
              <a:rPr lang="ru-RU" sz="1200" dirty="0" err="1">
                <a:solidFill>
                  <a:srgbClr val="5A5A5A"/>
                </a:solidFill>
              </a:rPr>
              <a:t>межотчетного</a:t>
            </a:r>
            <a:r>
              <a:rPr lang="ru-RU" sz="1200" dirty="0">
                <a:solidFill>
                  <a:srgbClr val="5A5A5A"/>
                </a:solidFill>
              </a:rPr>
              <a:t> периода могут относиться е операции по исполнению федерального бюджета в части  переноса показателей по счетам санкционирования расходов.</a:t>
            </a:r>
          </a:p>
          <a:p>
            <a:pPr>
              <a:defRPr/>
            </a:pPr>
            <a:endParaRPr lang="ru-RU" sz="1200" dirty="0">
              <a:solidFill>
                <a:srgbClr val="5A5A5A"/>
              </a:solidFill>
            </a:endParaRPr>
          </a:p>
          <a:p>
            <a:pPr>
              <a:defRPr/>
            </a:pPr>
            <a:r>
              <a:rPr lang="ru-RU" sz="1200" dirty="0">
                <a:solidFill>
                  <a:srgbClr val="5A5A5A"/>
                </a:solidFill>
              </a:rPr>
              <a:t>Поэтому при инициации нового финансового года формирование проводок по переносу показателей по счетам санкционирования расходов будет производится в зависимости от значения профиля  АСФК: Инициация НГ на дату </a:t>
            </a:r>
            <a:r>
              <a:rPr lang="ru-RU" sz="1200" dirty="0" err="1">
                <a:solidFill>
                  <a:srgbClr val="5A5A5A"/>
                </a:solidFill>
              </a:rPr>
              <a:t>межотчетного</a:t>
            </a:r>
            <a:r>
              <a:rPr lang="ru-RU" sz="1200" dirty="0">
                <a:solidFill>
                  <a:srgbClr val="5A5A5A"/>
                </a:solidFill>
              </a:rPr>
              <a:t> периода</a:t>
            </a:r>
          </a:p>
        </p:txBody>
      </p:sp>
      <p:graphicFrame>
        <p:nvGraphicFramePr>
          <p:cNvPr id="12" name="Схема 11"/>
          <p:cNvGraphicFramePr/>
          <p:nvPr/>
        </p:nvGraphicFramePr>
        <p:xfrm>
          <a:off x="428596" y="3571876"/>
          <a:ext cx="8143875" cy="251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542704971"/>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30</a:t>
            </a:fld>
            <a:endParaRPr lang="ru-RU" dirty="0">
              <a:solidFill>
                <a:prstClr val="black">
                  <a:tint val="75000"/>
                </a:prstClr>
              </a:solidFill>
            </a:endParaRPr>
          </a:p>
        </p:txBody>
      </p:sp>
      <p:sp>
        <p:nvSpPr>
          <p:cNvPr id="6" name="Заголовок 1"/>
          <p:cNvSpPr>
            <a:spLocks noGrp="1"/>
          </p:cNvSpPr>
          <p:nvPr>
            <p:ph type="title"/>
          </p:nvPr>
        </p:nvSpPr>
        <p:spPr>
          <a:xfrm>
            <a:off x="1785918" y="115888"/>
            <a:ext cx="6242070" cy="741344"/>
          </a:xfrm>
        </p:spPr>
        <p:txBody>
          <a:bodyPr/>
          <a:lstStyle/>
          <a:p>
            <a:r>
              <a:rPr lang="ru-RU" sz="1800" dirty="0" err="1" smtClean="0"/>
              <a:t>Скрин</a:t>
            </a:r>
            <a:r>
              <a:rPr lang="ru-RU" sz="1800" dirty="0" smtClean="0"/>
              <a:t> </a:t>
            </a:r>
            <a:r>
              <a:rPr lang="ru-RU" sz="1800" dirty="0" err="1" smtClean="0"/>
              <a:t>канкарента</a:t>
            </a:r>
            <a:r>
              <a:rPr lang="ru-RU" sz="1800" dirty="0" smtClean="0"/>
              <a:t> «АСФК: Генерация КБК АУ/БУ» запускающий процедуру по разовой генерации КБК АУ/БУ для первичного наполнения справочника </a:t>
            </a:r>
          </a:p>
        </p:txBody>
      </p:sp>
      <p:pic>
        <p:nvPicPr>
          <p:cNvPr id="7" name="Содержимое 4"/>
          <p:cNvPicPr>
            <a:picLocks noGrp="1"/>
          </p:cNvPicPr>
          <p:nvPr>
            <p:ph idx="1"/>
          </p:nvPr>
        </p:nvPicPr>
        <p:blipFill>
          <a:blip r:embed="rId2"/>
          <a:srcRect l="15401" t="25285" r="40651" b="18980"/>
          <a:stretch>
            <a:fillRect/>
          </a:stretch>
        </p:blipFill>
        <p:spPr>
          <a:xfrm>
            <a:off x="428596" y="1357297"/>
            <a:ext cx="8215369" cy="4824427"/>
          </a:xfrm>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31</a:t>
            </a:fld>
            <a:endParaRPr lang="ru-RU" dirty="0">
              <a:solidFill>
                <a:prstClr val="black">
                  <a:tint val="75000"/>
                </a:prstClr>
              </a:solidFill>
            </a:endParaRPr>
          </a:p>
        </p:txBody>
      </p:sp>
      <p:sp>
        <p:nvSpPr>
          <p:cNvPr id="6" name="Заголовок 1"/>
          <p:cNvSpPr>
            <a:spLocks noGrp="1"/>
          </p:cNvSpPr>
          <p:nvPr>
            <p:ph type="title"/>
          </p:nvPr>
        </p:nvSpPr>
        <p:spPr>
          <a:xfrm>
            <a:off x="1857356" y="115888"/>
            <a:ext cx="6170632" cy="741344"/>
          </a:xfrm>
        </p:spPr>
        <p:txBody>
          <a:bodyPr/>
          <a:lstStyle/>
          <a:p>
            <a:r>
              <a:rPr lang="ru-RU" sz="1800" dirty="0" smtClean="0"/>
              <a:t>Алгоритм определение кода ГРБС учредителя АУ, БУ при обработке документов</a:t>
            </a:r>
          </a:p>
        </p:txBody>
      </p:sp>
      <p:sp>
        <p:nvSpPr>
          <p:cNvPr id="12" name="Ромб 11"/>
          <p:cNvSpPr/>
          <p:nvPr/>
        </p:nvSpPr>
        <p:spPr>
          <a:xfrm>
            <a:off x="4914900" y="2698750"/>
            <a:ext cx="2659063" cy="893763"/>
          </a:xfrm>
          <a:prstGeom prst="diamond">
            <a:avLst/>
          </a:prstGeom>
          <a:solidFill>
            <a:schemeClr val="accent1">
              <a:lumMod val="75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ru-RU" sz="1400" dirty="0" smtClean="0">
                <a:solidFill>
                  <a:schemeClr val="bg1"/>
                </a:solidFill>
              </a:rPr>
              <a:t>не пусто и не 000</a:t>
            </a:r>
            <a:endParaRPr lang="ru-RU" sz="1400" dirty="0">
              <a:solidFill>
                <a:schemeClr val="bg1"/>
              </a:solidFill>
            </a:endParaRPr>
          </a:p>
        </p:txBody>
      </p:sp>
      <p:cxnSp>
        <p:nvCxnSpPr>
          <p:cNvPr id="13" name="Прямая со стрелкой 12"/>
          <p:cNvCxnSpPr>
            <a:stCxn id="27" idx="2"/>
            <a:endCxn id="12" idx="0"/>
          </p:cNvCxnSpPr>
          <p:nvPr/>
        </p:nvCxnSpPr>
        <p:spPr>
          <a:xfrm rot="16200000" flipH="1">
            <a:off x="5925344" y="2380457"/>
            <a:ext cx="636587" cy="0"/>
          </a:xfrm>
          <a:prstGeom prst="straightConnector1">
            <a:avLst/>
          </a:prstGeom>
          <a:ln w="19050">
            <a:solidFill>
              <a:schemeClr val="accent1">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a:endCxn id="18" idx="0"/>
          </p:cNvCxnSpPr>
          <p:nvPr/>
        </p:nvCxnSpPr>
        <p:spPr>
          <a:xfrm>
            <a:off x="6829425" y="3409950"/>
            <a:ext cx="1003300" cy="647700"/>
          </a:xfrm>
          <a:prstGeom prst="straightConnector1">
            <a:avLst/>
          </a:prstGeom>
          <a:ln w="19050">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TextBox 12"/>
          <p:cNvSpPr txBox="1"/>
          <p:nvPr/>
        </p:nvSpPr>
        <p:spPr>
          <a:xfrm>
            <a:off x="6929454" y="3571876"/>
            <a:ext cx="647700" cy="347663"/>
          </a:xfrm>
          <a:prstGeom prst="ellipse">
            <a:avLst/>
          </a:prstGeom>
          <a:solidFill>
            <a:schemeClr val="accent1"/>
          </a:solidFill>
          <a:ln w="6350">
            <a:solidFill>
              <a:schemeClr val="accent1">
                <a:lumMod val="75000"/>
              </a:schemeClr>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ru-RU" sz="1050" dirty="0" smtClean="0"/>
              <a:t>Нет</a:t>
            </a:r>
            <a:endParaRPr lang="ru-RU" sz="1050" dirty="0"/>
          </a:p>
        </p:txBody>
      </p:sp>
      <p:cxnSp>
        <p:nvCxnSpPr>
          <p:cNvPr id="16" name="Прямая со стрелкой 15"/>
          <p:cNvCxnSpPr>
            <a:endCxn id="23" idx="0"/>
          </p:cNvCxnSpPr>
          <p:nvPr/>
        </p:nvCxnSpPr>
        <p:spPr>
          <a:xfrm rot="10800000" flipV="1">
            <a:off x="4930775" y="3448050"/>
            <a:ext cx="841375" cy="639763"/>
          </a:xfrm>
          <a:prstGeom prst="straightConnector1">
            <a:avLst/>
          </a:prstGeom>
          <a:ln w="19050">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a:spLocks noChangeArrowheads="1"/>
          </p:cNvSpPr>
          <p:nvPr/>
        </p:nvSpPr>
        <p:spPr bwMode="auto">
          <a:xfrm>
            <a:off x="5570538" y="4841875"/>
            <a:ext cx="180975" cy="358775"/>
          </a:xfrm>
          <a:prstGeom prst="rect">
            <a:avLst/>
          </a:prstGeom>
          <a:noFill/>
          <a:ln w="9525">
            <a:noFill/>
            <a:miter lim="800000"/>
            <a:headEnd/>
            <a:tailEnd/>
          </a:ln>
        </p:spPr>
        <p:txBody>
          <a:bodyPr wrap="none">
            <a:spAutoFit/>
          </a:bodyPr>
          <a:lstStyle/>
          <a:p>
            <a:endParaRPr lang="ru-RU" sz="1800">
              <a:solidFill>
                <a:schemeClr val="tx1"/>
              </a:solidFill>
            </a:endParaRPr>
          </a:p>
        </p:txBody>
      </p:sp>
      <p:sp>
        <p:nvSpPr>
          <p:cNvPr id="18" name="Прямоугольник 17"/>
          <p:cNvSpPr/>
          <p:nvPr/>
        </p:nvSpPr>
        <p:spPr>
          <a:xfrm>
            <a:off x="6775450" y="4057650"/>
            <a:ext cx="2114550" cy="655638"/>
          </a:xfrm>
          <a:prstGeom prst="rect">
            <a:avLst/>
          </a:prstGeom>
          <a:solidFill>
            <a:schemeClr val="accent1">
              <a:lumMod val="75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ru-RU" sz="1400" dirty="0" smtClean="0">
                <a:solidFill>
                  <a:schemeClr val="bg1"/>
                </a:solidFill>
              </a:rPr>
              <a:t>«Ведение НУБП/АУ/БУ»</a:t>
            </a:r>
            <a:endParaRPr lang="ru-RU" sz="1400" dirty="0">
              <a:solidFill>
                <a:schemeClr val="bg1"/>
              </a:solidFill>
            </a:endParaRPr>
          </a:p>
        </p:txBody>
      </p:sp>
      <p:sp>
        <p:nvSpPr>
          <p:cNvPr id="19" name="TextBox 18"/>
          <p:cNvSpPr txBox="1"/>
          <p:nvPr/>
        </p:nvSpPr>
        <p:spPr>
          <a:xfrm>
            <a:off x="5588000" y="2181225"/>
            <a:ext cx="1365250" cy="357188"/>
          </a:xfrm>
          <a:prstGeom prst="ellipse">
            <a:avLst/>
          </a:prstGeom>
          <a:solidFill>
            <a:schemeClr val="accent1"/>
          </a:solidFill>
          <a:ln w="6350">
            <a:solidFill>
              <a:schemeClr val="accent1">
                <a:lumMod val="75000"/>
              </a:schemeClr>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ru-RU" sz="1050" dirty="0" smtClean="0"/>
              <a:t>Код главы</a:t>
            </a:r>
            <a:endParaRPr lang="ru-RU" sz="1050" dirty="0"/>
          </a:p>
        </p:txBody>
      </p:sp>
      <p:cxnSp>
        <p:nvCxnSpPr>
          <p:cNvPr id="20" name="Прямая со стрелкой 19"/>
          <p:cNvCxnSpPr>
            <a:stCxn id="18" idx="2"/>
            <a:endCxn id="22" idx="0"/>
          </p:cNvCxnSpPr>
          <p:nvPr/>
        </p:nvCxnSpPr>
        <p:spPr>
          <a:xfrm rot="5400000">
            <a:off x="6685756" y="4306095"/>
            <a:ext cx="739775" cy="1554162"/>
          </a:xfrm>
          <a:prstGeom prst="straightConnector1">
            <a:avLst/>
          </a:prstGeom>
          <a:ln w="19050">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TextBox 23"/>
          <p:cNvSpPr txBox="1"/>
          <p:nvPr/>
        </p:nvSpPr>
        <p:spPr>
          <a:xfrm>
            <a:off x="6286512" y="4857760"/>
            <a:ext cx="1790700" cy="347662"/>
          </a:xfrm>
          <a:prstGeom prst="ellipse">
            <a:avLst/>
          </a:prstGeom>
          <a:solidFill>
            <a:schemeClr val="accent1"/>
          </a:solidFill>
          <a:ln w="6350">
            <a:solidFill>
              <a:schemeClr val="accent1">
                <a:lumMod val="75000"/>
              </a:schemeClr>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ru-RU" sz="1050" dirty="0" smtClean="0"/>
              <a:t>Код учредителя</a:t>
            </a:r>
            <a:endParaRPr lang="ru-RU" sz="1050" dirty="0"/>
          </a:p>
        </p:txBody>
      </p:sp>
      <p:sp>
        <p:nvSpPr>
          <p:cNvPr id="22" name="Прямоугольник 21"/>
          <p:cNvSpPr/>
          <p:nvPr/>
        </p:nvSpPr>
        <p:spPr>
          <a:xfrm>
            <a:off x="4956175" y="5453063"/>
            <a:ext cx="2646363" cy="703262"/>
          </a:xfrm>
          <a:prstGeom prst="rect">
            <a:avLst/>
          </a:prstGeom>
          <a:solidFill>
            <a:schemeClr val="accent1">
              <a:lumMod val="75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ru-RU" sz="1400" dirty="0">
                <a:solidFill>
                  <a:schemeClr val="bg1"/>
                </a:solidFill>
              </a:rPr>
              <a:t>«Реестр УБП</a:t>
            </a:r>
            <a:r>
              <a:rPr lang="ru-RU" sz="1400" dirty="0" smtClean="0">
                <a:solidFill>
                  <a:schemeClr val="bg1"/>
                </a:solidFill>
              </a:rPr>
              <a:t>» для ФБ, </a:t>
            </a:r>
            <a:r>
              <a:rPr lang="ru-RU" sz="1400" dirty="0">
                <a:solidFill>
                  <a:schemeClr val="bg1"/>
                </a:solidFill>
              </a:rPr>
              <a:t>«Перечень УБП</a:t>
            </a:r>
            <a:r>
              <a:rPr lang="ru-RU" sz="1400" dirty="0" smtClean="0">
                <a:solidFill>
                  <a:schemeClr val="bg1"/>
                </a:solidFill>
              </a:rPr>
              <a:t>» для БС, МБ</a:t>
            </a:r>
            <a:endParaRPr lang="ru-RU" sz="1400" dirty="0">
              <a:solidFill>
                <a:schemeClr val="bg1"/>
              </a:solidFill>
            </a:endParaRPr>
          </a:p>
        </p:txBody>
      </p:sp>
      <p:sp>
        <p:nvSpPr>
          <p:cNvPr id="23" name="Прямоугольник 22"/>
          <p:cNvSpPr/>
          <p:nvPr/>
        </p:nvSpPr>
        <p:spPr>
          <a:xfrm>
            <a:off x="3873500" y="4087813"/>
            <a:ext cx="2114550" cy="654050"/>
          </a:xfrm>
          <a:prstGeom prst="rect">
            <a:avLst/>
          </a:prstGeom>
          <a:solidFill>
            <a:schemeClr val="accent1">
              <a:lumMod val="75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ru-RU" sz="1400" dirty="0">
                <a:solidFill>
                  <a:schemeClr val="bg1"/>
                </a:solidFill>
              </a:rPr>
              <a:t> «ФК: Справочник кодов ведомств»</a:t>
            </a:r>
          </a:p>
        </p:txBody>
      </p:sp>
      <p:cxnSp>
        <p:nvCxnSpPr>
          <p:cNvPr id="24" name="Прямая со стрелкой 23"/>
          <p:cNvCxnSpPr>
            <a:stCxn id="22" idx="0"/>
            <a:endCxn id="23" idx="2"/>
          </p:cNvCxnSpPr>
          <p:nvPr/>
        </p:nvCxnSpPr>
        <p:spPr>
          <a:xfrm rot="16200000" flipV="1">
            <a:off x="5249069" y="4423569"/>
            <a:ext cx="711200" cy="1347788"/>
          </a:xfrm>
          <a:prstGeom prst="straightConnector1">
            <a:avLst/>
          </a:prstGeom>
          <a:ln w="19050">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25" name="Ромб 24"/>
          <p:cNvSpPr/>
          <p:nvPr/>
        </p:nvSpPr>
        <p:spPr>
          <a:xfrm>
            <a:off x="495300" y="2997200"/>
            <a:ext cx="2919413" cy="784225"/>
          </a:xfrm>
          <a:prstGeom prst="diamond">
            <a:avLst/>
          </a:prstGeom>
          <a:solidFill>
            <a:schemeClr val="accent1">
              <a:lumMod val="75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ru-RU" sz="1400" dirty="0" smtClean="0">
                <a:solidFill>
                  <a:schemeClr val="bg1"/>
                </a:solidFill>
              </a:rPr>
              <a:t>Актуальная глава</a:t>
            </a:r>
            <a:endParaRPr lang="ru-RU" sz="1400" dirty="0">
              <a:solidFill>
                <a:schemeClr val="bg1"/>
              </a:solidFill>
            </a:endParaRPr>
          </a:p>
        </p:txBody>
      </p:sp>
      <p:grpSp>
        <p:nvGrpSpPr>
          <p:cNvPr id="26" name="Группа 143"/>
          <p:cNvGrpSpPr>
            <a:grpSpLocks/>
          </p:cNvGrpSpPr>
          <p:nvPr/>
        </p:nvGrpSpPr>
        <p:grpSpPr bwMode="auto">
          <a:xfrm>
            <a:off x="496888" y="1228725"/>
            <a:ext cx="6804025" cy="833438"/>
            <a:chOff x="754315" y="1438274"/>
            <a:chExt cx="6803824" cy="834217"/>
          </a:xfrm>
        </p:grpSpPr>
        <p:sp>
          <p:nvSpPr>
            <p:cNvPr id="27" name="Прямоугольник 26"/>
            <p:cNvSpPr/>
            <p:nvPr/>
          </p:nvSpPr>
          <p:spPr>
            <a:xfrm>
              <a:off x="5443651" y="1447808"/>
              <a:ext cx="2114488" cy="824683"/>
            </a:xfrm>
            <a:prstGeom prst="rect">
              <a:avLst/>
            </a:prstGeom>
            <a:solidFill>
              <a:schemeClr val="accent1">
                <a:lumMod val="75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ru-RU" sz="1400" dirty="0" smtClean="0">
                  <a:solidFill>
                    <a:schemeClr val="bg1"/>
                  </a:solidFill>
                </a:rPr>
                <a:t>«Ведение лицевых счетов» </a:t>
              </a:r>
              <a:endParaRPr lang="ru-RU" sz="1400" dirty="0">
                <a:solidFill>
                  <a:schemeClr val="bg1"/>
                </a:solidFill>
              </a:endParaRPr>
            </a:p>
          </p:txBody>
        </p:sp>
        <p:sp>
          <p:nvSpPr>
            <p:cNvPr id="28" name="Прямоугольник 27"/>
            <p:cNvSpPr/>
            <p:nvPr/>
          </p:nvSpPr>
          <p:spPr>
            <a:xfrm>
              <a:off x="754315" y="1438274"/>
              <a:ext cx="2114488" cy="824683"/>
            </a:xfrm>
            <a:prstGeom prst="rect">
              <a:avLst/>
            </a:prstGeom>
            <a:solidFill>
              <a:schemeClr val="accent1">
                <a:lumMod val="75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ru-RU" sz="1400" dirty="0" smtClean="0">
                  <a:solidFill>
                    <a:schemeClr val="bg1"/>
                  </a:solidFill>
                </a:rPr>
                <a:t>ЗКР</a:t>
              </a:r>
              <a:br>
                <a:rPr lang="ru-RU" sz="1400" dirty="0" smtClean="0">
                  <a:solidFill>
                    <a:schemeClr val="bg1"/>
                  </a:solidFill>
                </a:rPr>
              </a:br>
              <a:r>
                <a:rPr lang="ru-RU" sz="1400" dirty="0" smtClean="0">
                  <a:solidFill>
                    <a:schemeClr val="bg1"/>
                  </a:solidFill>
                </a:rPr>
                <a:t>по л/с </a:t>
              </a:r>
              <a:r>
                <a:rPr lang="ru-RU" sz="1400" dirty="0" err="1" smtClean="0">
                  <a:solidFill>
                    <a:schemeClr val="bg1"/>
                  </a:solidFill>
                </a:rPr>
                <a:t>с</a:t>
              </a:r>
              <a:r>
                <a:rPr lang="ru-RU" sz="1400" dirty="0" smtClean="0">
                  <a:solidFill>
                    <a:schemeClr val="bg1"/>
                  </a:solidFill>
                </a:rPr>
                <a:t> кодом 20, 21, 22, 31 или 32 </a:t>
              </a:r>
              <a:endParaRPr lang="ru-RU" sz="1400" dirty="0">
                <a:solidFill>
                  <a:schemeClr val="bg1"/>
                </a:solidFill>
              </a:endParaRPr>
            </a:p>
          </p:txBody>
        </p:sp>
        <p:cxnSp>
          <p:nvCxnSpPr>
            <p:cNvPr id="29" name="Прямая со стрелкой 28"/>
            <p:cNvCxnSpPr>
              <a:stCxn id="28" idx="3"/>
              <a:endCxn id="27" idx="1"/>
            </p:cNvCxnSpPr>
            <p:nvPr/>
          </p:nvCxnSpPr>
          <p:spPr>
            <a:xfrm>
              <a:off x="2868803" y="1851410"/>
              <a:ext cx="2574849" cy="7945"/>
            </a:xfrm>
            <a:prstGeom prst="straightConnector1">
              <a:avLst/>
            </a:prstGeom>
            <a:ln w="19050">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0" name="TextBox 36"/>
            <p:cNvSpPr txBox="1"/>
            <p:nvPr/>
          </p:nvSpPr>
          <p:spPr>
            <a:xfrm>
              <a:off x="3179943" y="1676622"/>
              <a:ext cx="1573166" cy="346398"/>
            </a:xfrm>
            <a:prstGeom prst="ellipse">
              <a:avLst/>
            </a:prstGeom>
            <a:solidFill>
              <a:schemeClr val="accent1"/>
            </a:solidFill>
            <a:ln w="6350">
              <a:solidFill>
                <a:schemeClr val="accent1">
                  <a:lumMod val="75000"/>
                </a:schemeClr>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ru-RU" sz="1050" dirty="0" smtClean="0"/>
                <a:t>Лицевой счет</a:t>
              </a:r>
              <a:endParaRPr lang="ru-RU" sz="1050" dirty="0"/>
            </a:p>
          </p:txBody>
        </p:sp>
      </p:grpSp>
      <p:cxnSp>
        <p:nvCxnSpPr>
          <p:cNvPr id="31" name="Прямая со стрелкой 30"/>
          <p:cNvCxnSpPr>
            <a:stCxn id="23" idx="1"/>
          </p:cNvCxnSpPr>
          <p:nvPr/>
        </p:nvCxnSpPr>
        <p:spPr>
          <a:xfrm rot="10800000">
            <a:off x="3000375" y="3514725"/>
            <a:ext cx="873125" cy="900113"/>
          </a:xfrm>
          <a:prstGeom prst="straightConnector1">
            <a:avLst/>
          </a:prstGeom>
          <a:ln w="19050">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a:endCxn id="36" idx="0"/>
          </p:cNvCxnSpPr>
          <p:nvPr/>
        </p:nvCxnSpPr>
        <p:spPr>
          <a:xfrm rot="16200000" flipH="1">
            <a:off x="1876424" y="4171949"/>
            <a:ext cx="2005014" cy="1014413"/>
          </a:xfrm>
          <a:prstGeom prst="straightConnector1">
            <a:avLst/>
          </a:prstGeom>
          <a:ln w="19050">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TextBox 41"/>
          <p:cNvSpPr txBox="1"/>
          <p:nvPr/>
        </p:nvSpPr>
        <p:spPr>
          <a:xfrm>
            <a:off x="2643174" y="4643446"/>
            <a:ext cx="654050" cy="347663"/>
          </a:xfrm>
          <a:prstGeom prst="ellipse">
            <a:avLst/>
          </a:prstGeom>
          <a:solidFill>
            <a:schemeClr val="accent1"/>
          </a:solidFill>
          <a:ln w="6350">
            <a:solidFill>
              <a:schemeClr val="accent1">
                <a:lumMod val="75000"/>
              </a:schemeClr>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ru-RU" sz="1050" dirty="0" smtClean="0"/>
              <a:t>Нет</a:t>
            </a:r>
            <a:endParaRPr lang="ru-RU" sz="1050" dirty="0"/>
          </a:p>
        </p:txBody>
      </p:sp>
      <p:cxnSp>
        <p:nvCxnSpPr>
          <p:cNvPr id="34" name="Прямая со стрелкой 33"/>
          <p:cNvCxnSpPr/>
          <p:nvPr/>
        </p:nvCxnSpPr>
        <p:spPr>
          <a:xfrm flipH="1">
            <a:off x="1149350" y="3686175"/>
            <a:ext cx="393700" cy="1997075"/>
          </a:xfrm>
          <a:prstGeom prst="straightConnector1">
            <a:avLst/>
          </a:prstGeom>
          <a:ln w="19050">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TextBox 43"/>
          <p:cNvSpPr txBox="1"/>
          <p:nvPr/>
        </p:nvSpPr>
        <p:spPr>
          <a:xfrm>
            <a:off x="1000100" y="4714884"/>
            <a:ext cx="682625" cy="347663"/>
          </a:xfrm>
          <a:prstGeom prst="ellipse">
            <a:avLst/>
          </a:prstGeom>
          <a:solidFill>
            <a:schemeClr val="accent1"/>
          </a:solidFill>
          <a:ln w="6350">
            <a:solidFill>
              <a:schemeClr val="accent1">
                <a:lumMod val="75000"/>
              </a:schemeClr>
            </a:solidFill>
          </a:ln>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ru-RU" sz="1050" dirty="0" smtClean="0"/>
              <a:t>  Да</a:t>
            </a:r>
          </a:p>
        </p:txBody>
      </p:sp>
      <p:sp>
        <p:nvSpPr>
          <p:cNvPr id="36" name="Овал 35"/>
          <p:cNvSpPr/>
          <p:nvPr/>
        </p:nvSpPr>
        <p:spPr>
          <a:xfrm>
            <a:off x="2466975" y="5681663"/>
            <a:ext cx="1838325" cy="747733"/>
          </a:xfrm>
          <a:prstGeom prst="ellipse">
            <a:avLst/>
          </a:prstGeom>
          <a:solidFill>
            <a:schemeClr val="accent1">
              <a:lumMod val="75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ru-RU" sz="1400" dirty="0" smtClean="0">
                <a:solidFill>
                  <a:schemeClr val="bg1"/>
                </a:solidFill>
              </a:rPr>
              <a:t>ЗКР в 880</a:t>
            </a:r>
            <a:r>
              <a:rPr lang="en-US" sz="1400" dirty="0" smtClean="0">
                <a:solidFill>
                  <a:schemeClr val="bg1"/>
                </a:solidFill>
              </a:rPr>
              <a:t> (</a:t>
            </a:r>
            <a:r>
              <a:rPr lang="ru-RU" sz="1400" dirty="0" smtClean="0">
                <a:solidFill>
                  <a:schemeClr val="bg1"/>
                </a:solidFill>
              </a:rPr>
              <a:t>000</a:t>
            </a:r>
            <a:r>
              <a:rPr lang="en-US" sz="1400" dirty="0" smtClean="0">
                <a:solidFill>
                  <a:schemeClr val="bg1"/>
                </a:solidFill>
              </a:rPr>
              <a:t>)</a:t>
            </a:r>
            <a:endParaRPr lang="ru-RU" sz="1400" dirty="0">
              <a:solidFill>
                <a:schemeClr val="bg1"/>
              </a:solidFill>
            </a:endParaRPr>
          </a:p>
        </p:txBody>
      </p:sp>
      <p:sp>
        <p:nvSpPr>
          <p:cNvPr id="37" name="TextBox 15"/>
          <p:cNvSpPr txBox="1"/>
          <p:nvPr/>
        </p:nvSpPr>
        <p:spPr>
          <a:xfrm>
            <a:off x="5054600" y="3560763"/>
            <a:ext cx="660408" cy="357054"/>
          </a:xfrm>
          <a:prstGeom prst="ellipse">
            <a:avLst/>
          </a:prstGeom>
          <a:solidFill>
            <a:schemeClr val="accent1"/>
          </a:solidFill>
          <a:ln w="6350">
            <a:solidFill>
              <a:schemeClr val="accent1">
                <a:lumMod val="75000"/>
              </a:schemeClr>
            </a:solid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ru-RU" sz="1050" dirty="0" smtClean="0"/>
              <a:t>Да</a:t>
            </a:r>
          </a:p>
        </p:txBody>
      </p:sp>
      <p:sp>
        <p:nvSpPr>
          <p:cNvPr id="38" name="TextBox 27"/>
          <p:cNvSpPr txBox="1"/>
          <p:nvPr/>
        </p:nvSpPr>
        <p:spPr>
          <a:xfrm>
            <a:off x="4786314" y="4857760"/>
            <a:ext cx="1336676" cy="357054"/>
          </a:xfrm>
          <a:prstGeom prst="ellipse">
            <a:avLst/>
          </a:prstGeom>
          <a:solidFill>
            <a:schemeClr val="accent1"/>
          </a:solidFill>
          <a:ln w="6350">
            <a:solidFill>
              <a:schemeClr val="accent1">
                <a:lumMod val="75000"/>
              </a:schemeClr>
            </a:solid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ru-RU" sz="1050" dirty="0" smtClean="0"/>
              <a:t>Код главы</a:t>
            </a:r>
            <a:endParaRPr lang="ru-RU" sz="1050" dirty="0"/>
          </a:p>
        </p:txBody>
      </p:sp>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32</a:t>
            </a:fld>
            <a:endParaRPr lang="ru-RU" dirty="0">
              <a:solidFill>
                <a:prstClr val="black">
                  <a:tint val="75000"/>
                </a:prstClr>
              </a:solidFill>
            </a:endParaRPr>
          </a:p>
        </p:txBody>
      </p:sp>
      <p:sp>
        <p:nvSpPr>
          <p:cNvPr id="6" name="Заголовок 1"/>
          <p:cNvSpPr>
            <a:spLocks noGrp="1"/>
          </p:cNvSpPr>
          <p:nvPr>
            <p:ph type="title"/>
          </p:nvPr>
        </p:nvSpPr>
        <p:spPr>
          <a:xfrm>
            <a:off x="1928794" y="214290"/>
            <a:ext cx="6099194" cy="571504"/>
          </a:xfrm>
        </p:spPr>
        <p:txBody>
          <a:bodyPr/>
          <a:lstStyle/>
          <a:p>
            <a:r>
              <a:rPr lang="ru-RU" sz="1800" dirty="0" smtClean="0"/>
              <a:t>Правила формирования проводок на документах</a:t>
            </a:r>
            <a:br>
              <a:rPr lang="ru-RU" sz="1800" dirty="0" smtClean="0"/>
            </a:br>
            <a:r>
              <a:rPr lang="ru-RU" sz="1800" dirty="0" smtClean="0"/>
              <a:t>на примере ЭД «Заявка на кассовый расход (ф. 0531801)»</a:t>
            </a:r>
          </a:p>
        </p:txBody>
      </p:sp>
      <p:graphicFrame>
        <p:nvGraphicFramePr>
          <p:cNvPr id="7" name="Содержимое 5"/>
          <p:cNvGraphicFramePr>
            <a:graphicFrameLocks noGrp="1"/>
          </p:cNvGraphicFramePr>
          <p:nvPr>
            <p:ph idx="1"/>
          </p:nvPr>
        </p:nvGraphicFramePr>
        <p:xfrm>
          <a:off x="241300" y="1524000"/>
          <a:ext cx="8597900" cy="43338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33</a:t>
            </a:fld>
            <a:endParaRPr lang="ru-RU" dirty="0">
              <a:solidFill>
                <a:prstClr val="black">
                  <a:tint val="75000"/>
                </a:prstClr>
              </a:solidFill>
            </a:endParaRPr>
          </a:p>
        </p:txBody>
      </p:sp>
      <p:sp>
        <p:nvSpPr>
          <p:cNvPr id="6" name="Заголовок 1"/>
          <p:cNvSpPr>
            <a:spLocks noGrp="1"/>
          </p:cNvSpPr>
          <p:nvPr>
            <p:ph type="title"/>
          </p:nvPr>
        </p:nvSpPr>
        <p:spPr>
          <a:xfrm>
            <a:off x="2000232" y="285728"/>
            <a:ext cx="5759450" cy="504825"/>
          </a:xfrm>
        </p:spPr>
        <p:txBody>
          <a:bodyPr/>
          <a:lstStyle/>
          <a:p>
            <a:r>
              <a:rPr lang="ru-RU" sz="1800" dirty="0" smtClean="0"/>
              <a:t>Особенности учета НВС</a:t>
            </a:r>
          </a:p>
        </p:txBody>
      </p:sp>
      <p:graphicFrame>
        <p:nvGraphicFramePr>
          <p:cNvPr id="7" name="Содержимое 5"/>
          <p:cNvGraphicFramePr>
            <a:graphicFrameLocks noGrp="1"/>
          </p:cNvGraphicFramePr>
          <p:nvPr>
            <p:ph idx="1"/>
          </p:nvPr>
        </p:nvGraphicFramePr>
        <p:xfrm>
          <a:off x="357158" y="1428736"/>
          <a:ext cx="8493125" cy="52482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34</a:t>
            </a:fld>
            <a:endParaRPr lang="ru-RU" dirty="0">
              <a:solidFill>
                <a:prstClr val="black">
                  <a:tint val="75000"/>
                </a:prstClr>
              </a:solidFill>
            </a:endParaRPr>
          </a:p>
        </p:txBody>
      </p:sp>
      <p:sp>
        <p:nvSpPr>
          <p:cNvPr id="6" name="Заголовок 1"/>
          <p:cNvSpPr>
            <a:spLocks noGrp="1"/>
          </p:cNvSpPr>
          <p:nvPr>
            <p:ph type="title"/>
          </p:nvPr>
        </p:nvSpPr>
        <p:spPr>
          <a:xfrm>
            <a:off x="1857356" y="285728"/>
            <a:ext cx="5759450" cy="504825"/>
          </a:xfrm>
        </p:spPr>
        <p:txBody>
          <a:bodyPr/>
          <a:lstStyle/>
          <a:p>
            <a:r>
              <a:rPr lang="ru-RU" sz="1800" dirty="0" smtClean="0"/>
              <a:t>Отражение в отчетности</a:t>
            </a:r>
          </a:p>
        </p:txBody>
      </p:sp>
      <p:graphicFrame>
        <p:nvGraphicFramePr>
          <p:cNvPr id="7" name="Содержимое 7"/>
          <p:cNvGraphicFramePr>
            <a:graphicFrameLocks noGrp="1"/>
          </p:cNvGraphicFramePr>
          <p:nvPr>
            <p:ph idx="1"/>
          </p:nvPr>
        </p:nvGraphicFramePr>
        <p:xfrm>
          <a:off x="571472" y="1428736"/>
          <a:ext cx="8185150" cy="44862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35</a:t>
            </a:fld>
            <a:endParaRPr lang="ru-RU" dirty="0">
              <a:solidFill>
                <a:prstClr val="black">
                  <a:tint val="75000"/>
                </a:prstClr>
              </a:solidFill>
            </a:endParaRPr>
          </a:p>
        </p:txBody>
      </p:sp>
      <p:sp>
        <p:nvSpPr>
          <p:cNvPr id="6" name="Заголовок 1"/>
          <p:cNvSpPr>
            <a:spLocks noGrp="1"/>
          </p:cNvSpPr>
          <p:nvPr>
            <p:ph type="title"/>
          </p:nvPr>
        </p:nvSpPr>
        <p:spPr>
          <a:xfrm>
            <a:off x="1857356" y="0"/>
            <a:ext cx="6170632" cy="928670"/>
          </a:xfrm>
        </p:spPr>
        <p:txBody>
          <a:bodyPr/>
          <a:lstStyle/>
          <a:p>
            <a:r>
              <a:rPr lang="en-US" sz="1600" dirty="0" smtClean="0"/>
              <a:t>FTAS-201671</a:t>
            </a:r>
            <a:r>
              <a:rPr lang="ru-RU" sz="1600" dirty="0" smtClean="0"/>
              <a:t> Доработка возможности предоставления из областного бюджета в местный бюджет межбюджетных трансфертов через лицевые счета по переданным полномочиям, открытые органам федерального казначейства</a:t>
            </a:r>
          </a:p>
        </p:txBody>
      </p:sp>
      <p:graphicFrame>
        <p:nvGraphicFramePr>
          <p:cNvPr id="7" name="Схема 6"/>
          <p:cNvGraphicFramePr/>
          <p:nvPr/>
        </p:nvGraphicFramePr>
        <p:xfrm>
          <a:off x="238125" y="1349375"/>
          <a:ext cx="6096000" cy="555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Схема 7"/>
          <p:cNvGraphicFramePr/>
          <p:nvPr/>
        </p:nvGraphicFramePr>
        <p:xfrm>
          <a:off x="214282" y="1971676"/>
          <a:ext cx="8805893" cy="425767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36</a:t>
            </a:fld>
            <a:endParaRPr lang="ru-RU" dirty="0">
              <a:solidFill>
                <a:prstClr val="black">
                  <a:tint val="75000"/>
                </a:prstClr>
              </a:solidFill>
            </a:endParaRPr>
          </a:p>
        </p:txBody>
      </p:sp>
      <p:sp>
        <p:nvSpPr>
          <p:cNvPr id="6" name="Заголовок 1"/>
          <p:cNvSpPr>
            <a:spLocks noGrp="1"/>
          </p:cNvSpPr>
          <p:nvPr>
            <p:ph type="title"/>
          </p:nvPr>
        </p:nvSpPr>
        <p:spPr>
          <a:xfrm>
            <a:off x="1857356" y="285728"/>
            <a:ext cx="6170632" cy="504825"/>
          </a:xfrm>
        </p:spPr>
        <p:txBody>
          <a:bodyPr/>
          <a:lstStyle/>
          <a:p>
            <a:r>
              <a:rPr lang="ru-RU" sz="1800" smtClean="0"/>
              <a:t>Экранная форма справочника «ФК: Соответствие лицевого счета, кода цели и главы АД»</a:t>
            </a:r>
          </a:p>
        </p:txBody>
      </p:sp>
      <p:pic>
        <p:nvPicPr>
          <p:cNvPr id="7" name="Рисунок 5"/>
          <p:cNvPicPr>
            <a:picLocks noChangeAspect="1" noChangeArrowheads="1"/>
          </p:cNvPicPr>
          <p:nvPr/>
        </p:nvPicPr>
        <p:blipFill>
          <a:blip r:embed="rId2"/>
          <a:srcRect/>
          <a:stretch>
            <a:fillRect/>
          </a:stretch>
        </p:blipFill>
        <p:spPr bwMode="auto">
          <a:xfrm>
            <a:off x="500034" y="1285860"/>
            <a:ext cx="8215370" cy="4772040"/>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37</a:t>
            </a:fld>
            <a:endParaRPr lang="ru-RU" dirty="0">
              <a:solidFill>
                <a:prstClr val="black">
                  <a:tint val="75000"/>
                </a:prstClr>
              </a:solidFill>
            </a:endParaRPr>
          </a:p>
        </p:txBody>
      </p:sp>
      <p:sp>
        <p:nvSpPr>
          <p:cNvPr id="6" name="Заголовок 1"/>
          <p:cNvSpPr>
            <a:spLocks noGrp="1"/>
          </p:cNvSpPr>
          <p:nvPr>
            <p:ph type="title"/>
          </p:nvPr>
        </p:nvSpPr>
        <p:spPr>
          <a:xfrm>
            <a:off x="2000232" y="285728"/>
            <a:ext cx="5759450" cy="504825"/>
          </a:xfrm>
        </p:spPr>
        <p:txBody>
          <a:bodyPr/>
          <a:lstStyle/>
          <a:p>
            <a:r>
              <a:rPr lang="ru-RU" sz="1800" dirty="0" smtClean="0"/>
              <a:t>Доработан контроль на не превышение сумм указанных в РР (Реестре РР) от ФО местного бюджета</a:t>
            </a:r>
          </a:p>
        </p:txBody>
      </p:sp>
      <p:graphicFrame>
        <p:nvGraphicFramePr>
          <p:cNvPr id="7" name="Таблица 6"/>
          <p:cNvGraphicFramePr>
            <a:graphicFrameLocks noGrp="1"/>
          </p:cNvGraphicFramePr>
          <p:nvPr/>
        </p:nvGraphicFramePr>
        <p:xfrm>
          <a:off x="428596" y="1500174"/>
          <a:ext cx="8215370" cy="4286280"/>
        </p:xfrm>
        <a:graphic>
          <a:graphicData uri="http://schemas.openxmlformats.org/drawingml/2006/table">
            <a:tbl>
              <a:tblPr firstRow="1" bandRow="1">
                <a:tableStyleId>{8A107856-5554-42FB-B03E-39F5DBC370BA}</a:tableStyleId>
              </a:tblPr>
              <a:tblGrid>
                <a:gridCol w="2887449"/>
                <a:gridCol w="5327921"/>
              </a:tblGrid>
              <a:tr h="1107860">
                <a:tc>
                  <a:txBody>
                    <a:bodyPr/>
                    <a:lstStyle/>
                    <a:p>
                      <a:pPr algn="ctr"/>
                      <a:r>
                        <a:rPr lang="ru-RU" sz="1800" dirty="0" smtClean="0"/>
                        <a:t>Название и состояние настройки справочника «Бюджеты»</a:t>
                      </a:r>
                      <a:endParaRPr lang="ru-RU" dirty="0"/>
                    </a:p>
                  </a:txBody>
                  <a:tcPr/>
                </a:tc>
                <a:tc>
                  <a:txBody>
                    <a:bodyPr/>
                    <a:lstStyle/>
                    <a:p>
                      <a:pPr algn="ctr"/>
                      <a:r>
                        <a:rPr lang="ru-RU" sz="1800" dirty="0" smtClean="0"/>
                        <a:t>Описание контролей</a:t>
                      </a:r>
                      <a:endParaRPr lang="ru-RU" sz="1800" dirty="0">
                        <a:solidFill>
                          <a:srgbClr val="002060"/>
                        </a:solidFill>
                      </a:endParaRPr>
                    </a:p>
                  </a:txBody>
                  <a:tcPr/>
                </a:tc>
              </a:tr>
              <a:tr h="16016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smtClean="0"/>
                        <a:t>«Контроль остатка по КЦ» = «ПОФР в пределах остатка по КЦ»</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300" b="1" dirty="0" smtClean="0">
                        <a:solidFill>
                          <a:srgbClr val="00206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300" dirty="0" smtClean="0"/>
                        <a:t>Если суммы, указанные в РР (Реестре РР), превышают нераспределенный остаток средств на  едином счете местного бюджета по коду цели и нераспределенный остаток предельных объемов финансирования текущего финансового года, по соответствующему межбюджетному трансферту то РР (Реестр РР) переводится в статус «880» (К отмене)</a:t>
                      </a:r>
                    </a:p>
                  </a:txBody>
                  <a:tcPr/>
                </a:tc>
              </a:tr>
              <a:tr h="15768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smtClean="0"/>
                        <a:t>«Контроль свободного остатка при доведении БД с &lt;Дата&gt;»</a:t>
                      </a:r>
                    </a:p>
                    <a:p>
                      <a:endParaRPr lang="ru-RU"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300" dirty="0" smtClean="0"/>
                        <a:t>Если суммы, указанные в РР (Реестре РР), превышают нераспределенный остаток средств на  едином счете местного бюджета. и, при этом разница превышает нераспределенный остаток предельных объемов финансирования текущего финансового года по соответствующим межбюджетным трансфертам, то документ переводится в статус «880».</a:t>
                      </a:r>
                      <a:endParaRPr lang="ru-RU" sz="1300" dirty="0" smtClean="0">
                        <a:solidFill>
                          <a:srgbClr val="002060"/>
                        </a:solidFill>
                      </a:endParaRPr>
                    </a:p>
                  </a:txBody>
                  <a:tcPr/>
                </a:tc>
              </a:tr>
            </a:tbl>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38</a:t>
            </a:fld>
            <a:endParaRPr lang="ru-RU" dirty="0">
              <a:solidFill>
                <a:prstClr val="black">
                  <a:tint val="75000"/>
                </a:prstClr>
              </a:solidFill>
            </a:endParaRPr>
          </a:p>
        </p:txBody>
      </p:sp>
      <p:sp>
        <p:nvSpPr>
          <p:cNvPr id="6" name="Заголовок 1"/>
          <p:cNvSpPr>
            <a:spLocks noGrp="1"/>
          </p:cNvSpPr>
          <p:nvPr>
            <p:ph type="title"/>
          </p:nvPr>
        </p:nvSpPr>
        <p:spPr>
          <a:xfrm>
            <a:off x="1928794" y="142852"/>
            <a:ext cx="5759450" cy="714380"/>
          </a:xfrm>
        </p:spPr>
        <p:txBody>
          <a:bodyPr/>
          <a:lstStyle/>
          <a:p>
            <a:r>
              <a:rPr lang="ru-RU" sz="1800" dirty="0" smtClean="0"/>
              <a:t>Доработан контроль документов «Платежное поручение» и  «Пакет платежных поручений» от ФО местного бюджета</a:t>
            </a:r>
          </a:p>
        </p:txBody>
      </p:sp>
      <p:graphicFrame>
        <p:nvGraphicFramePr>
          <p:cNvPr id="7" name="Таблица 6"/>
          <p:cNvGraphicFramePr>
            <a:graphicFrameLocks noGrp="1"/>
          </p:cNvGraphicFramePr>
          <p:nvPr/>
        </p:nvGraphicFramePr>
        <p:xfrm>
          <a:off x="428596" y="1428736"/>
          <a:ext cx="8358246" cy="4357718"/>
        </p:xfrm>
        <a:graphic>
          <a:graphicData uri="http://schemas.openxmlformats.org/drawingml/2006/table">
            <a:tbl>
              <a:tblPr firstRow="1" bandRow="1">
                <a:tableStyleId>{8A107856-5554-42FB-B03E-39F5DBC370BA}</a:tableStyleId>
              </a:tblPr>
              <a:tblGrid>
                <a:gridCol w="4179123"/>
                <a:gridCol w="4179123"/>
              </a:tblGrid>
              <a:tr h="984276">
                <a:tc>
                  <a:txBody>
                    <a:bodyPr/>
                    <a:lstStyle/>
                    <a:p>
                      <a:pPr algn="ctr"/>
                      <a:r>
                        <a:rPr lang="ru-RU" sz="1800" dirty="0" smtClean="0"/>
                        <a:t>Название и состояние настройки справочника «Бюджеты»</a:t>
                      </a:r>
                      <a:endParaRPr lang="ru-RU" dirty="0"/>
                    </a:p>
                  </a:txBody>
                  <a:tcPr/>
                </a:tc>
                <a:tc>
                  <a:txBody>
                    <a:bodyPr/>
                    <a:lstStyle/>
                    <a:p>
                      <a:pPr algn="ctr"/>
                      <a:r>
                        <a:rPr lang="ru-RU" sz="1800" dirty="0" smtClean="0"/>
                        <a:t>Описание контролей</a:t>
                      </a:r>
                      <a:endParaRPr lang="ru-RU" sz="1800" dirty="0">
                        <a:solidFill>
                          <a:srgbClr val="002060"/>
                        </a:solidFill>
                      </a:endParaRPr>
                    </a:p>
                  </a:txBody>
                  <a:tcPr/>
                </a:tc>
              </a:tr>
              <a:tr h="15455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300" dirty="0" smtClean="0"/>
                        <a:t>Контроль остатка по КЦ»: «КР в пределах остатка по КЦ» (настройка ВКЛЮЧЕНА) </a:t>
                      </a:r>
                      <a:endParaRPr lang="ru-RU" sz="1300" b="1" dirty="0" smtClean="0">
                        <a:solidFill>
                          <a:srgbClr val="00206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300" dirty="0" smtClean="0"/>
                        <a:t>Если суммы, указанные в Платежном документе, превышают свободный остаток средств по указанному в Платежном документе коду цели  увеличенный на рассчитанную для Платежного документа сумму подкрепления,   Платежный документ переводится в статус «880» (К отмене) </a:t>
                      </a:r>
                    </a:p>
                  </a:txBody>
                  <a:tcPr/>
                </a:tc>
              </a:tr>
              <a:tr h="18279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300" dirty="0" smtClean="0"/>
                        <a:t>«Контроль остатка по КЦ»: «КР в пределах остатка по КЦ» (настройка ВЫКЛЮЧЕНА)</a:t>
                      </a:r>
                    </a:p>
                    <a:p>
                      <a:endParaRPr lang="ru-RU" sz="1300" b="1" dirty="0"/>
                    </a:p>
                  </a:txBody>
                  <a:tcPr/>
                </a:tc>
                <a:tc>
                  <a:txBody>
                    <a:bodyPr/>
                    <a:lstStyle/>
                    <a:p>
                      <a:r>
                        <a:rPr lang="ru-RU" sz="1300" dirty="0" smtClean="0"/>
                        <a:t>Если сумма Платежного документа превышает свободный остаток средств на едином счете бюджета, увеличенный на рассчитанную сумму подкрепления, Платежный документ переводится в статус «880» (К отмене)</a:t>
                      </a:r>
                      <a:endParaRPr lang="ru-RU" sz="1300" dirty="0">
                        <a:solidFill>
                          <a:srgbClr val="002060"/>
                        </a:solidFill>
                      </a:endParaRPr>
                    </a:p>
                  </a:txBody>
                  <a:tcPr/>
                </a:tc>
              </a:tr>
            </a:tbl>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39</a:t>
            </a:fld>
            <a:endParaRPr lang="ru-RU" dirty="0">
              <a:solidFill>
                <a:prstClr val="black">
                  <a:tint val="75000"/>
                </a:prstClr>
              </a:solidFill>
            </a:endParaRPr>
          </a:p>
        </p:txBody>
      </p:sp>
      <p:sp>
        <p:nvSpPr>
          <p:cNvPr id="6" name="Заголовок 1"/>
          <p:cNvSpPr>
            <a:spLocks noGrp="1"/>
          </p:cNvSpPr>
          <p:nvPr>
            <p:ph type="title"/>
          </p:nvPr>
        </p:nvSpPr>
        <p:spPr>
          <a:xfrm>
            <a:off x="1928794" y="142852"/>
            <a:ext cx="6099194" cy="714380"/>
          </a:xfrm>
        </p:spPr>
        <p:txBody>
          <a:bodyPr/>
          <a:lstStyle/>
          <a:p>
            <a:r>
              <a:rPr lang="ru-RU" sz="1800" dirty="0" smtClean="0"/>
              <a:t>Доработана функция маршрутизации отчетов  и расходных расписаний в части возможности предоставления финансовому органу местного бюджета </a:t>
            </a:r>
          </a:p>
        </p:txBody>
      </p:sp>
      <p:graphicFrame>
        <p:nvGraphicFramePr>
          <p:cNvPr id="7" name="Схема 6"/>
          <p:cNvGraphicFramePr/>
          <p:nvPr/>
        </p:nvGraphicFramePr>
        <p:xfrm>
          <a:off x="542925" y="1500174"/>
          <a:ext cx="7981950" cy="42751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6"/>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a:t>
            </a:fld>
            <a:endParaRPr lang="ru-RU">
              <a:solidFill>
                <a:prstClr val="black">
                  <a:tint val="75000"/>
                </a:prstClr>
              </a:solidFill>
            </a:endParaRPr>
          </a:p>
        </p:txBody>
      </p:sp>
      <p:sp>
        <p:nvSpPr>
          <p:cNvPr id="10" name="Заголовок 1"/>
          <p:cNvSpPr>
            <a:spLocks noGrp="1"/>
          </p:cNvSpPr>
          <p:nvPr>
            <p:ph type="title"/>
          </p:nvPr>
        </p:nvSpPr>
        <p:spPr>
          <a:xfrm>
            <a:off x="1857356" y="115888"/>
            <a:ext cx="6170632" cy="741344"/>
          </a:xfrm>
        </p:spPr>
        <p:txBody>
          <a:bodyPr/>
          <a:lstStyle/>
          <a:p>
            <a:r>
              <a:rPr lang="en-US" sz="1800" dirty="0" smtClean="0"/>
              <a:t>FTAS-198484 </a:t>
            </a:r>
            <a:r>
              <a:rPr lang="ru-RU" sz="1800" dirty="0" smtClean="0"/>
              <a:t>Разработка контроля операций по заключению счетов и переноса показателей по санкционированию</a:t>
            </a:r>
          </a:p>
        </p:txBody>
      </p:sp>
      <p:graphicFrame>
        <p:nvGraphicFramePr>
          <p:cNvPr id="12" name="Схема 11"/>
          <p:cNvGraphicFramePr/>
          <p:nvPr/>
        </p:nvGraphicFramePr>
        <p:xfrm>
          <a:off x="285720" y="1357298"/>
          <a:ext cx="8477249" cy="4670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92382577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40</a:t>
            </a:fld>
            <a:endParaRPr lang="ru-RU" dirty="0">
              <a:solidFill>
                <a:prstClr val="black">
                  <a:tint val="75000"/>
                </a:prstClr>
              </a:solidFill>
            </a:endParaRPr>
          </a:p>
        </p:txBody>
      </p:sp>
      <p:sp>
        <p:nvSpPr>
          <p:cNvPr id="6" name="Заголовок 1"/>
          <p:cNvSpPr>
            <a:spLocks noGrp="1"/>
          </p:cNvSpPr>
          <p:nvPr>
            <p:ph type="title"/>
          </p:nvPr>
        </p:nvSpPr>
        <p:spPr>
          <a:xfrm>
            <a:off x="1857356" y="285728"/>
            <a:ext cx="6170632" cy="504825"/>
          </a:xfrm>
        </p:spPr>
        <p:txBody>
          <a:bodyPr/>
          <a:lstStyle/>
          <a:p>
            <a:r>
              <a:rPr lang="en-US" sz="1800" dirty="0" smtClean="0"/>
              <a:t>FTAS-162981 </a:t>
            </a:r>
            <a:r>
              <a:rPr lang="ru-RU" sz="1800" dirty="0" smtClean="0"/>
              <a:t> ДОРАБОТКА ОТЧЕТА «ВЕДОМОСТЬ УЧЕТА НЕВЫЯСНЕННЫХ ПОСТУПЛЕНИЙ ПО СЧЕТУ (ФОРМА 0531853)»</a:t>
            </a:r>
          </a:p>
        </p:txBody>
      </p:sp>
      <p:graphicFrame>
        <p:nvGraphicFramePr>
          <p:cNvPr id="7" name="Содержимое 5"/>
          <p:cNvGraphicFramePr>
            <a:graphicFrameLocks noGrp="1"/>
          </p:cNvGraphicFramePr>
          <p:nvPr>
            <p:ph idx="1"/>
          </p:nvPr>
        </p:nvGraphicFramePr>
        <p:xfrm>
          <a:off x="357159" y="1071546"/>
          <a:ext cx="8429684" cy="51863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41</a:t>
            </a:fld>
            <a:endParaRPr lang="ru-RU" dirty="0">
              <a:solidFill>
                <a:prstClr val="black">
                  <a:tint val="75000"/>
                </a:prstClr>
              </a:solidFill>
            </a:endParaRPr>
          </a:p>
        </p:txBody>
      </p:sp>
      <p:sp>
        <p:nvSpPr>
          <p:cNvPr id="6" name="Заголовок 1"/>
          <p:cNvSpPr>
            <a:spLocks noGrp="1"/>
          </p:cNvSpPr>
          <p:nvPr>
            <p:ph type="title"/>
          </p:nvPr>
        </p:nvSpPr>
        <p:spPr>
          <a:xfrm>
            <a:off x="1857356" y="214290"/>
            <a:ext cx="6170632" cy="504825"/>
          </a:xfrm>
        </p:spPr>
        <p:txBody>
          <a:bodyPr/>
          <a:lstStyle/>
          <a:p>
            <a:r>
              <a:rPr lang="ru-RU" sz="1800" dirty="0" smtClean="0"/>
              <a:t>Доработана экранная форма «Заявки на прочие перечисления со счетов УФК в части добавления кнопки «Поступление»</a:t>
            </a:r>
          </a:p>
        </p:txBody>
      </p:sp>
      <p:pic>
        <p:nvPicPr>
          <p:cNvPr id="7" name="Рисунок 5"/>
          <p:cNvPicPr>
            <a:picLocks noChangeAspect="1" noChangeArrowheads="1"/>
          </p:cNvPicPr>
          <p:nvPr/>
        </p:nvPicPr>
        <p:blipFill>
          <a:blip r:embed="rId2"/>
          <a:srcRect l="11385" t="15639" r="26009" b="17078"/>
          <a:stretch>
            <a:fillRect/>
          </a:stretch>
        </p:blipFill>
        <p:spPr bwMode="auto">
          <a:xfrm>
            <a:off x="571472" y="1295400"/>
            <a:ext cx="8072493" cy="4819650"/>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42</a:t>
            </a:fld>
            <a:endParaRPr lang="ru-RU" dirty="0">
              <a:solidFill>
                <a:prstClr val="black">
                  <a:tint val="75000"/>
                </a:prstClr>
              </a:solidFill>
            </a:endParaRPr>
          </a:p>
        </p:txBody>
      </p:sp>
      <p:sp>
        <p:nvSpPr>
          <p:cNvPr id="6" name="Заголовок 1"/>
          <p:cNvSpPr>
            <a:spLocks noGrp="1"/>
          </p:cNvSpPr>
          <p:nvPr>
            <p:ph type="title"/>
          </p:nvPr>
        </p:nvSpPr>
        <p:spPr>
          <a:xfrm>
            <a:off x="1857356" y="214290"/>
            <a:ext cx="6170632" cy="571504"/>
          </a:xfrm>
        </p:spPr>
        <p:txBody>
          <a:bodyPr/>
          <a:lstStyle/>
          <a:p>
            <a:r>
              <a:rPr lang="ru-RU" sz="1800" dirty="0" smtClean="0"/>
              <a:t>Экранная форма «Просмотр платежных документов». Доработана экранная форма в части добавления кнопок «Обзор» и «Выполнить»</a:t>
            </a:r>
          </a:p>
        </p:txBody>
      </p:sp>
      <p:pic>
        <p:nvPicPr>
          <p:cNvPr id="7" name="Рисунок 5"/>
          <p:cNvPicPr>
            <a:picLocks noChangeAspect="1" noChangeArrowheads="1"/>
          </p:cNvPicPr>
          <p:nvPr/>
        </p:nvPicPr>
        <p:blipFill>
          <a:blip r:embed="rId2"/>
          <a:srcRect l="9508" t="18163" r="28165" b="14490"/>
          <a:stretch>
            <a:fillRect/>
          </a:stretch>
        </p:blipFill>
        <p:spPr bwMode="auto">
          <a:xfrm>
            <a:off x="428596" y="1323975"/>
            <a:ext cx="8143932" cy="4679950"/>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43</a:t>
            </a:fld>
            <a:endParaRPr lang="ru-RU" dirty="0">
              <a:solidFill>
                <a:prstClr val="black">
                  <a:tint val="75000"/>
                </a:prstClr>
              </a:solidFill>
            </a:endParaRPr>
          </a:p>
        </p:txBody>
      </p:sp>
      <p:sp>
        <p:nvSpPr>
          <p:cNvPr id="6" name="Заголовок 1"/>
          <p:cNvSpPr>
            <a:spLocks noGrp="1"/>
          </p:cNvSpPr>
          <p:nvPr>
            <p:ph type="title"/>
          </p:nvPr>
        </p:nvSpPr>
        <p:spPr>
          <a:xfrm>
            <a:off x="1857356" y="214290"/>
            <a:ext cx="6170632" cy="504825"/>
          </a:xfrm>
        </p:spPr>
        <p:txBody>
          <a:bodyPr/>
          <a:lstStyle/>
          <a:p>
            <a:r>
              <a:rPr lang="ru-RU" sz="1800" dirty="0" smtClean="0"/>
              <a:t>Экранная форма «Форма работы с поступлениями».Добавлено действие «отвязать от Заявки»</a:t>
            </a:r>
          </a:p>
        </p:txBody>
      </p:sp>
      <p:pic>
        <p:nvPicPr>
          <p:cNvPr id="7" name="Рисунок 5"/>
          <p:cNvPicPr>
            <a:picLocks noChangeAspect="1" noChangeArrowheads="1"/>
          </p:cNvPicPr>
          <p:nvPr/>
        </p:nvPicPr>
        <p:blipFill>
          <a:blip r:embed="rId2"/>
          <a:srcRect l="328" t="9389" r="37259" b="23265"/>
          <a:stretch>
            <a:fillRect/>
          </a:stretch>
        </p:blipFill>
        <p:spPr bwMode="auto">
          <a:xfrm>
            <a:off x="500034" y="1252538"/>
            <a:ext cx="8143932" cy="4748212"/>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44</a:t>
            </a:fld>
            <a:endParaRPr lang="ru-RU" dirty="0">
              <a:solidFill>
                <a:prstClr val="black">
                  <a:tint val="75000"/>
                </a:prstClr>
              </a:solidFill>
            </a:endParaRPr>
          </a:p>
        </p:txBody>
      </p:sp>
      <p:sp>
        <p:nvSpPr>
          <p:cNvPr id="6" name="Заголовок 1"/>
          <p:cNvSpPr>
            <a:spLocks noGrp="1"/>
          </p:cNvSpPr>
          <p:nvPr>
            <p:ph type="title"/>
          </p:nvPr>
        </p:nvSpPr>
        <p:spPr>
          <a:xfrm>
            <a:off x="1928794" y="285728"/>
            <a:ext cx="6099194" cy="428628"/>
          </a:xfrm>
        </p:spPr>
        <p:txBody>
          <a:bodyPr/>
          <a:lstStyle/>
          <a:p>
            <a:r>
              <a:rPr lang="ru-RU" sz="1800" dirty="0" smtClean="0"/>
              <a:t>Разработана функция создания ручной связи для технического документа «Справка ф. 0504833» и документов</a:t>
            </a:r>
          </a:p>
        </p:txBody>
      </p:sp>
      <p:graphicFrame>
        <p:nvGraphicFramePr>
          <p:cNvPr id="7" name="Содержимое 5"/>
          <p:cNvGraphicFramePr>
            <a:graphicFrameLocks noGrp="1"/>
          </p:cNvGraphicFramePr>
          <p:nvPr>
            <p:ph idx="1"/>
          </p:nvPr>
        </p:nvGraphicFramePr>
        <p:xfrm>
          <a:off x="714348" y="1142984"/>
          <a:ext cx="7483476" cy="5286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45</a:t>
            </a:fld>
            <a:endParaRPr lang="ru-RU" dirty="0">
              <a:solidFill>
                <a:prstClr val="black">
                  <a:tint val="75000"/>
                </a:prstClr>
              </a:solidFill>
            </a:endParaRPr>
          </a:p>
        </p:txBody>
      </p:sp>
      <p:sp>
        <p:nvSpPr>
          <p:cNvPr id="6" name="Заголовок 1"/>
          <p:cNvSpPr>
            <a:spLocks noGrp="1"/>
          </p:cNvSpPr>
          <p:nvPr>
            <p:ph type="title"/>
          </p:nvPr>
        </p:nvSpPr>
        <p:spPr>
          <a:xfrm>
            <a:off x="1928794" y="285728"/>
            <a:ext cx="6099194" cy="504825"/>
          </a:xfrm>
        </p:spPr>
        <p:txBody>
          <a:bodyPr/>
          <a:lstStyle/>
          <a:p>
            <a:r>
              <a:rPr lang="ru-RU" sz="1800" dirty="0" smtClean="0"/>
              <a:t>Экранная форма документа «Справка ф. 0504833». Доработка экранной формы в части добавления кнопки «Связи»</a:t>
            </a:r>
          </a:p>
        </p:txBody>
      </p:sp>
      <p:pic>
        <p:nvPicPr>
          <p:cNvPr id="7" name="Рисунок 5"/>
          <p:cNvPicPr>
            <a:picLocks noChangeAspect="1" noChangeArrowheads="1"/>
          </p:cNvPicPr>
          <p:nvPr/>
        </p:nvPicPr>
        <p:blipFill>
          <a:blip r:embed="rId2"/>
          <a:srcRect l="12314" t="16734" r="24976" b="16734"/>
          <a:stretch>
            <a:fillRect/>
          </a:stretch>
        </p:blipFill>
        <p:spPr bwMode="auto">
          <a:xfrm>
            <a:off x="500034" y="1208088"/>
            <a:ext cx="8143932" cy="4897437"/>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46</a:t>
            </a:fld>
            <a:endParaRPr lang="ru-RU" dirty="0">
              <a:solidFill>
                <a:prstClr val="black">
                  <a:tint val="75000"/>
                </a:prstClr>
              </a:solidFill>
            </a:endParaRPr>
          </a:p>
        </p:txBody>
      </p:sp>
      <p:sp>
        <p:nvSpPr>
          <p:cNvPr id="6" name="Заголовок 1"/>
          <p:cNvSpPr>
            <a:spLocks noGrp="1"/>
          </p:cNvSpPr>
          <p:nvPr>
            <p:ph type="title"/>
          </p:nvPr>
        </p:nvSpPr>
        <p:spPr>
          <a:xfrm>
            <a:off x="1928794" y="285728"/>
            <a:ext cx="6099194" cy="504825"/>
          </a:xfrm>
        </p:spPr>
        <p:txBody>
          <a:bodyPr/>
          <a:lstStyle/>
          <a:p>
            <a:r>
              <a:rPr lang="ru-RU" sz="1800" dirty="0" smtClean="0"/>
              <a:t>Экранная форма «Связи с документами»</a:t>
            </a:r>
          </a:p>
        </p:txBody>
      </p:sp>
      <p:pic>
        <p:nvPicPr>
          <p:cNvPr id="7" name="Рисунок 5"/>
          <p:cNvPicPr>
            <a:picLocks noChangeAspect="1" noChangeArrowheads="1"/>
          </p:cNvPicPr>
          <p:nvPr/>
        </p:nvPicPr>
        <p:blipFill>
          <a:blip r:embed="rId2"/>
          <a:srcRect l="19173" t="20996" r="18991" b="12514"/>
          <a:stretch>
            <a:fillRect/>
          </a:stretch>
        </p:blipFill>
        <p:spPr bwMode="auto">
          <a:xfrm>
            <a:off x="500034" y="1285860"/>
            <a:ext cx="8143932" cy="4867290"/>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47</a:t>
            </a:fld>
            <a:endParaRPr lang="ru-RU" dirty="0">
              <a:solidFill>
                <a:prstClr val="black">
                  <a:tint val="75000"/>
                </a:prstClr>
              </a:solidFill>
            </a:endParaRPr>
          </a:p>
        </p:txBody>
      </p:sp>
      <p:sp>
        <p:nvSpPr>
          <p:cNvPr id="6" name="Заголовок 1"/>
          <p:cNvSpPr>
            <a:spLocks noGrp="1"/>
          </p:cNvSpPr>
          <p:nvPr>
            <p:ph type="title"/>
          </p:nvPr>
        </p:nvSpPr>
        <p:spPr>
          <a:xfrm>
            <a:off x="1785918" y="214290"/>
            <a:ext cx="6242070" cy="504825"/>
          </a:xfrm>
        </p:spPr>
        <p:txBody>
          <a:bodyPr/>
          <a:lstStyle/>
          <a:p>
            <a:r>
              <a:rPr lang="ru-RU" sz="1800" dirty="0" smtClean="0"/>
              <a:t>Условия для отражения документа «Справка ф. 0504833» в отчете  «Ведомость учета невыясненных поступлений по счету (ф. 0531853)»</a:t>
            </a:r>
          </a:p>
        </p:txBody>
      </p:sp>
      <p:graphicFrame>
        <p:nvGraphicFramePr>
          <p:cNvPr id="7" name="Содержимое 5"/>
          <p:cNvGraphicFramePr>
            <a:graphicFrameLocks noGrp="1"/>
          </p:cNvGraphicFramePr>
          <p:nvPr>
            <p:ph idx="1"/>
          </p:nvPr>
        </p:nvGraphicFramePr>
        <p:xfrm>
          <a:off x="428596" y="1628775"/>
          <a:ext cx="8001056" cy="1400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Схема 7"/>
          <p:cNvGraphicFramePr/>
          <p:nvPr/>
        </p:nvGraphicFramePr>
        <p:xfrm>
          <a:off x="642910" y="3295650"/>
          <a:ext cx="7500990" cy="243204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48</a:t>
            </a:fld>
            <a:endParaRPr lang="ru-RU" dirty="0">
              <a:solidFill>
                <a:prstClr val="black">
                  <a:tint val="75000"/>
                </a:prstClr>
              </a:solidFill>
            </a:endParaRPr>
          </a:p>
        </p:txBody>
      </p:sp>
      <p:sp>
        <p:nvSpPr>
          <p:cNvPr id="6" name="Заголовок 1"/>
          <p:cNvSpPr txBox="1">
            <a:spLocks/>
          </p:cNvSpPr>
          <p:nvPr/>
        </p:nvSpPr>
        <p:spPr bwMode="auto">
          <a:xfrm>
            <a:off x="460375" y="4249738"/>
            <a:ext cx="62357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sz="2400" b="1" i="0" u="none" strike="noStrike" kern="1200" cap="none" spc="0" normalizeH="0" baseline="0" noProof="0" smtClean="0">
                <a:ln>
                  <a:noFill/>
                </a:ln>
                <a:solidFill>
                  <a:srgbClr val="00449E"/>
                </a:solidFill>
                <a:effectLst/>
                <a:uLnTx/>
                <a:uFillTx/>
                <a:latin typeface="+mj-lt"/>
                <a:ea typeface="+mj-ea"/>
                <a:cs typeface="+mj-cs"/>
              </a:rPr>
              <a:t>Доработки по СУФД</a:t>
            </a:r>
            <a:endParaRPr kumimoji="0" lang="ru-RU" sz="2400" b="1" i="0" u="none" strike="noStrike" kern="1200" cap="none" spc="0" normalizeH="0" baseline="0" noProof="0" dirty="0" smtClean="0">
              <a:ln>
                <a:noFill/>
              </a:ln>
              <a:solidFill>
                <a:srgbClr val="00449E"/>
              </a:solidFill>
              <a:effectLst/>
              <a:uLnTx/>
              <a:uFillTx/>
              <a:latin typeface="+mj-lt"/>
              <a:ea typeface="+mj-ea"/>
              <a:cs typeface="+mj-cs"/>
            </a:endParaRPr>
          </a:p>
        </p:txBody>
      </p:sp>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49</a:t>
            </a:fld>
            <a:endParaRPr lang="ru-RU" dirty="0">
              <a:solidFill>
                <a:prstClr val="black">
                  <a:tint val="75000"/>
                </a:prstClr>
              </a:solidFill>
            </a:endParaRPr>
          </a:p>
        </p:txBody>
      </p:sp>
      <p:sp>
        <p:nvSpPr>
          <p:cNvPr id="6" name="Заголовок 1"/>
          <p:cNvSpPr>
            <a:spLocks noGrp="1"/>
          </p:cNvSpPr>
          <p:nvPr>
            <p:ph type="title"/>
          </p:nvPr>
        </p:nvSpPr>
        <p:spPr>
          <a:xfrm>
            <a:off x="1785918" y="142852"/>
            <a:ext cx="6242070" cy="714380"/>
          </a:xfrm>
        </p:spPr>
        <p:txBody>
          <a:bodyPr/>
          <a:lstStyle/>
          <a:p>
            <a:r>
              <a:rPr lang="ru-RU" sz="1350" dirty="0" smtClean="0"/>
              <a:t>SUFD-47524 Доработка ППО "АСФК(СУФД)" в части разработки функций загрузки и выгрузки документа «Заявка на средства федерального бюджета для предоставления бюджетного кредита на пополнение остатков средств на счетах бюджетов субъектов Российской Федерации (местных бюджетов)» в соответствии с ТФФ документов по бюджетным кредитам версии 1.0</a:t>
            </a:r>
          </a:p>
        </p:txBody>
      </p:sp>
      <p:graphicFrame>
        <p:nvGraphicFramePr>
          <p:cNvPr id="7" name="Схема 6"/>
          <p:cNvGraphicFramePr/>
          <p:nvPr/>
        </p:nvGraphicFramePr>
        <p:xfrm>
          <a:off x="428596" y="1428736"/>
          <a:ext cx="8234361" cy="43577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8CBA19AE-CA6C-40E0-9EEE-DCE733177D44}" type="slidenum">
              <a:rPr lang="ru-RU" smtClean="0">
                <a:solidFill>
                  <a:prstClr val="black">
                    <a:tint val="75000"/>
                  </a:prstClr>
                </a:solidFill>
              </a:rPr>
              <a:pPr>
                <a:defRPr/>
              </a:pPr>
              <a:t>5</a:t>
            </a:fld>
            <a:endParaRPr lang="ru-RU" dirty="0">
              <a:solidFill>
                <a:prstClr val="black">
                  <a:tint val="75000"/>
                </a:prstClr>
              </a:solidFill>
            </a:endParaRPr>
          </a:p>
        </p:txBody>
      </p:sp>
      <p:sp>
        <p:nvSpPr>
          <p:cNvPr id="11" name="Заголовок 1"/>
          <p:cNvSpPr>
            <a:spLocks noGrp="1"/>
          </p:cNvSpPr>
          <p:nvPr>
            <p:ph type="title"/>
          </p:nvPr>
        </p:nvSpPr>
        <p:spPr>
          <a:xfrm>
            <a:off x="2071670" y="214290"/>
            <a:ext cx="5956318" cy="714380"/>
          </a:xfrm>
        </p:spPr>
        <p:txBody>
          <a:bodyPr/>
          <a:lstStyle/>
          <a:p>
            <a:r>
              <a:rPr lang="en-US" sz="1800" dirty="0" smtClean="0"/>
              <a:t>FTAS-173777 </a:t>
            </a:r>
            <a:r>
              <a:rPr lang="ru-RU" sz="1800" dirty="0" smtClean="0"/>
              <a:t>Доработка формирования отчета Главная книга по исполнению федерального бюджета по операциям дополнительного периода.</a:t>
            </a:r>
          </a:p>
        </p:txBody>
      </p:sp>
      <p:graphicFrame>
        <p:nvGraphicFramePr>
          <p:cNvPr id="12" name="Схема 11"/>
          <p:cNvGraphicFramePr/>
          <p:nvPr/>
        </p:nvGraphicFramePr>
        <p:xfrm>
          <a:off x="571472" y="1285860"/>
          <a:ext cx="8086726" cy="10715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3" name="Схема 12"/>
          <p:cNvGraphicFramePr/>
          <p:nvPr/>
        </p:nvGraphicFramePr>
        <p:xfrm>
          <a:off x="257174" y="3057525"/>
          <a:ext cx="8386791" cy="27813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 xmlns:p14="http://schemas.microsoft.com/office/powerpoint/2010/main" val="38585548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50</a:t>
            </a:fld>
            <a:endParaRPr lang="ru-RU" dirty="0">
              <a:solidFill>
                <a:prstClr val="black">
                  <a:tint val="75000"/>
                </a:prstClr>
              </a:solidFill>
            </a:endParaRPr>
          </a:p>
        </p:txBody>
      </p:sp>
      <p:sp>
        <p:nvSpPr>
          <p:cNvPr id="6" name="Заголовок 1"/>
          <p:cNvSpPr>
            <a:spLocks noGrp="1"/>
          </p:cNvSpPr>
          <p:nvPr>
            <p:ph type="title"/>
          </p:nvPr>
        </p:nvSpPr>
        <p:spPr>
          <a:xfrm>
            <a:off x="1857356" y="214290"/>
            <a:ext cx="6170632" cy="571504"/>
          </a:xfrm>
        </p:spPr>
        <p:txBody>
          <a:bodyPr/>
          <a:lstStyle/>
          <a:p>
            <a:r>
              <a:rPr lang="ru-RU" sz="1800" dirty="0" smtClean="0"/>
              <a:t>SUFD-42024 Доработка бюджетной отчетности в соответствии с изменениями Приказа 191н (годовая отчетность 2013 года)</a:t>
            </a:r>
          </a:p>
        </p:txBody>
      </p:sp>
      <p:graphicFrame>
        <p:nvGraphicFramePr>
          <p:cNvPr id="7" name="Схема 6"/>
          <p:cNvGraphicFramePr/>
          <p:nvPr/>
        </p:nvGraphicFramePr>
        <p:xfrm>
          <a:off x="357158" y="1357299"/>
          <a:ext cx="8358246"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51</a:t>
            </a:fld>
            <a:endParaRPr lang="ru-RU" dirty="0">
              <a:solidFill>
                <a:prstClr val="black">
                  <a:tint val="75000"/>
                </a:prstClr>
              </a:solidFill>
            </a:endParaRPr>
          </a:p>
        </p:txBody>
      </p:sp>
      <p:sp>
        <p:nvSpPr>
          <p:cNvPr id="6" name="Заголовок 1"/>
          <p:cNvSpPr>
            <a:spLocks noGrp="1"/>
          </p:cNvSpPr>
          <p:nvPr>
            <p:ph type="title"/>
          </p:nvPr>
        </p:nvSpPr>
        <p:spPr>
          <a:xfrm>
            <a:off x="1857356" y="214290"/>
            <a:ext cx="6170632" cy="500066"/>
          </a:xfrm>
        </p:spPr>
        <p:txBody>
          <a:bodyPr/>
          <a:lstStyle/>
          <a:p>
            <a:r>
              <a:rPr lang="ru-RU" sz="1800" dirty="0" smtClean="0"/>
              <a:t>SUFD-49288 Доработка контроля соответствия автора документа владельцу АРМ для перечня целевых субсидий и сведений об операциях с целевыми субсидиями</a:t>
            </a:r>
          </a:p>
        </p:txBody>
      </p:sp>
      <p:graphicFrame>
        <p:nvGraphicFramePr>
          <p:cNvPr id="7" name="Схема 6"/>
          <p:cNvGraphicFramePr/>
          <p:nvPr/>
        </p:nvGraphicFramePr>
        <p:xfrm>
          <a:off x="571472" y="1704975"/>
          <a:ext cx="8072494" cy="365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52</a:t>
            </a:fld>
            <a:endParaRPr lang="ru-RU" dirty="0">
              <a:solidFill>
                <a:prstClr val="black">
                  <a:tint val="75000"/>
                </a:prstClr>
              </a:solidFill>
            </a:endParaRPr>
          </a:p>
        </p:txBody>
      </p:sp>
      <p:sp>
        <p:nvSpPr>
          <p:cNvPr id="7" name="Заголовок 1"/>
          <p:cNvSpPr>
            <a:spLocks noGrp="1"/>
          </p:cNvSpPr>
          <p:nvPr>
            <p:ph type="title"/>
          </p:nvPr>
        </p:nvSpPr>
        <p:spPr>
          <a:xfrm>
            <a:off x="1785917" y="133350"/>
            <a:ext cx="6286545" cy="742950"/>
          </a:xfrm>
        </p:spPr>
        <p:txBody>
          <a:bodyPr/>
          <a:lstStyle/>
          <a:p>
            <a:r>
              <a:rPr lang="ru-RU" sz="1800" smtClean="0"/>
              <a:t>Рис1. Поле "Наименование клиента" в документе "Сведения об операциях с целевыми субсидиями"</a:t>
            </a:r>
          </a:p>
        </p:txBody>
      </p:sp>
      <p:pic>
        <p:nvPicPr>
          <p:cNvPr id="8" name="Picture 1" descr="Свед_операц_1"/>
          <p:cNvPicPr>
            <a:picLocks noChangeAspect="1" noChangeArrowheads="1"/>
          </p:cNvPicPr>
          <p:nvPr/>
        </p:nvPicPr>
        <p:blipFill>
          <a:blip r:embed="rId2"/>
          <a:srcRect/>
          <a:stretch>
            <a:fillRect/>
          </a:stretch>
        </p:blipFill>
        <p:spPr bwMode="auto">
          <a:xfrm>
            <a:off x="500034" y="1214422"/>
            <a:ext cx="8072494" cy="4957778"/>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53</a:t>
            </a:fld>
            <a:endParaRPr lang="ru-RU" dirty="0">
              <a:solidFill>
                <a:prstClr val="black">
                  <a:tint val="75000"/>
                </a:prstClr>
              </a:solidFill>
            </a:endParaRPr>
          </a:p>
        </p:txBody>
      </p:sp>
      <p:sp>
        <p:nvSpPr>
          <p:cNvPr id="6" name="Заголовок 1"/>
          <p:cNvSpPr>
            <a:spLocks noGrp="1"/>
          </p:cNvSpPr>
          <p:nvPr>
            <p:ph type="title"/>
          </p:nvPr>
        </p:nvSpPr>
        <p:spPr>
          <a:xfrm>
            <a:off x="1928794" y="285728"/>
            <a:ext cx="6099194" cy="428628"/>
          </a:xfrm>
        </p:spPr>
        <p:txBody>
          <a:bodyPr/>
          <a:lstStyle/>
          <a:p>
            <a:r>
              <a:rPr lang="ru-RU" sz="1800" dirty="0" smtClean="0"/>
              <a:t>Рис2. Соответствие значений полей "ИНН" и "КПП" в документе "Сведения об операциях с целевыми субсидиями" </a:t>
            </a:r>
          </a:p>
        </p:txBody>
      </p:sp>
      <p:pic>
        <p:nvPicPr>
          <p:cNvPr id="7" name="Picture 2" descr="Свед_операц_2"/>
          <p:cNvPicPr>
            <a:picLocks noChangeAspect="1" noChangeArrowheads="1"/>
          </p:cNvPicPr>
          <p:nvPr/>
        </p:nvPicPr>
        <p:blipFill>
          <a:blip r:embed="rId2"/>
          <a:srcRect/>
          <a:stretch>
            <a:fillRect/>
          </a:stretch>
        </p:blipFill>
        <p:spPr bwMode="auto">
          <a:xfrm>
            <a:off x="428596" y="1214422"/>
            <a:ext cx="8143932" cy="5024453"/>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54</a:t>
            </a:fld>
            <a:endParaRPr lang="ru-RU" dirty="0">
              <a:solidFill>
                <a:prstClr val="black">
                  <a:tint val="75000"/>
                </a:prstClr>
              </a:solidFill>
            </a:endParaRPr>
          </a:p>
        </p:txBody>
      </p:sp>
      <p:sp>
        <p:nvSpPr>
          <p:cNvPr id="6" name="Текст 2"/>
          <p:cNvSpPr txBox="1">
            <a:spLocks/>
          </p:cNvSpPr>
          <p:nvPr/>
        </p:nvSpPr>
        <p:spPr bwMode="auto">
          <a:xfrm>
            <a:off x="714348" y="2928934"/>
            <a:ext cx="7612063" cy="1244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100000"/>
              </a:lnSpc>
              <a:spcBef>
                <a:spcPct val="20000"/>
              </a:spcBef>
              <a:spcAft>
                <a:spcPct val="0"/>
              </a:spcAft>
              <a:buClrTx/>
              <a:buSzTx/>
              <a:buFontTx/>
              <a:buNone/>
              <a:tabLst/>
              <a:defRPr/>
            </a:pPr>
            <a:endParaRPr kumimoji="0" lang="ru-RU" sz="3200" b="0" i="0" u="none" strike="noStrike" kern="1200" cap="none" spc="0" normalizeH="0" baseline="0" noProof="0" dirty="0" smtClean="0">
              <a:ln>
                <a:noFill/>
              </a:ln>
              <a:solidFill>
                <a:schemeClr val="accent2"/>
              </a:solidFill>
              <a:effectLst/>
              <a:uLnTx/>
              <a:uFillTx/>
              <a:latin typeface="+mn-lt"/>
              <a:ea typeface="+mn-ea"/>
              <a:cs typeface="+mn-cs"/>
            </a:endParaRPr>
          </a:p>
          <a:p>
            <a:pPr marL="342900" marR="0" lvl="0" indent="-342900" algn="ctr" defTabSz="914400" rtl="0" eaLnBrk="0" fontAlgn="base" latinLnBrk="0" hangingPunct="0">
              <a:lnSpc>
                <a:spcPct val="100000"/>
              </a:lnSpc>
              <a:spcBef>
                <a:spcPct val="20000"/>
              </a:spcBef>
              <a:spcAft>
                <a:spcPct val="0"/>
              </a:spcAft>
              <a:buClrTx/>
              <a:buSzTx/>
              <a:buFontTx/>
              <a:buNone/>
              <a:tabLst/>
              <a:defRPr/>
            </a:pPr>
            <a:r>
              <a:rPr kumimoji="0" lang="ru-RU" sz="3200" b="0" i="0" u="none" strike="noStrike" kern="1200" cap="none" spc="0" normalizeH="0" baseline="0" noProof="0" dirty="0" smtClean="0">
                <a:ln>
                  <a:noFill/>
                </a:ln>
                <a:solidFill>
                  <a:schemeClr val="accent2"/>
                </a:solidFill>
                <a:effectLst/>
                <a:uLnTx/>
                <a:uFillTx/>
                <a:latin typeface="+mn-lt"/>
                <a:ea typeface="+mn-ea"/>
                <a:cs typeface="+mn-cs"/>
              </a:rPr>
              <a:t>Спасибо за внимание!</a:t>
            </a:r>
          </a:p>
        </p:txBody>
      </p:sp>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1714480" y="0"/>
            <a:ext cx="6357981" cy="1163638"/>
          </a:xfrm>
        </p:spPr>
        <p:txBody>
          <a:bodyPr/>
          <a:lstStyle/>
          <a:p>
            <a:r>
              <a:rPr lang="ru-RU" sz="1800" dirty="0" smtClean="0"/>
              <a:t>Новые параметры для формирования отчета Главная книга</a:t>
            </a:r>
          </a:p>
        </p:txBody>
      </p:sp>
      <p:pic>
        <p:nvPicPr>
          <p:cNvPr id="5" name="Рисунок 27"/>
          <p:cNvPicPr>
            <a:picLocks noChangeAspect="1" noChangeArrowheads="1"/>
          </p:cNvPicPr>
          <p:nvPr/>
        </p:nvPicPr>
        <p:blipFill>
          <a:blip r:embed="rId2"/>
          <a:srcRect/>
          <a:stretch>
            <a:fillRect/>
          </a:stretch>
        </p:blipFill>
        <p:spPr bwMode="auto">
          <a:xfrm>
            <a:off x="257175" y="1142984"/>
            <a:ext cx="7562850" cy="3857652"/>
          </a:xfrm>
          <a:prstGeom prst="rect">
            <a:avLst/>
          </a:prstGeom>
          <a:noFill/>
          <a:ln w="9525">
            <a:noFill/>
            <a:miter lim="800000"/>
            <a:headEnd/>
            <a:tailEnd/>
          </a:ln>
        </p:spPr>
      </p:pic>
      <p:sp>
        <p:nvSpPr>
          <p:cNvPr id="6" name="Прямоугольник 5"/>
          <p:cNvSpPr/>
          <p:nvPr/>
        </p:nvSpPr>
        <p:spPr>
          <a:xfrm>
            <a:off x="214282" y="5286388"/>
            <a:ext cx="8696325" cy="523220"/>
          </a:xfrm>
          <a:prstGeom prst="rect">
            <a:avLst/>
          </a:prstGeom>
          <a:solidFill>
            <a:schemeClr val="accent2">
              <a:lumMod val="60000"/>
              <a:lumOff val="40000"/>
            </a:schemeClr>
          </a:solidFill>
        </p:spPr>
        <p:style>
          <a:lnRef idx="3">
            <a:schemeClr val="lt1"/>
          </a:lnRef>
          <a:fillRef idx="1">
            <a:schemeClr val="accent4"/>
          </a:fillRef>
          <a:effectRef idx="1">
            <a:schemeClr val="accent4"/>
          </a:effectRef>
          <a:fontRef idx="minor">
            <a:schemeClr val="lt1"/>
          </a:fontRef>
        </p:style>
        <p:txBody>
          <a:bodyPr wrap="square">
            <a:spAutoFit/>
          </a:bodyPr>
          <a:lstStyle/>
          <a:p>
            <a:pPr>
              <a:defRPr/>
            </a:pPr>
            <a:r>
              <a:rPr lang="ru-RU" sz="1400" dirty="0">
                <a:solidFill>
                  <a:schemeClr val="tx1"/>
                </a:solidFill>
              </a:rPr>
              <a:t>Идентификация дат дополнительного периода осуществляется на основании значения поля «Признак доп./</a:t>
            </a:r>
            <a:r>
              <a:rPr lang="ru-RU" sz="1400" dirty="0" err="1">
                <a:solidFill>
                  <a:schemeClr val="tx1"/>
                </a:solidFill>
              </a:rPr>
              <a:t>межотчетного</a:t>
            </a:r>
            <a:r>
              <a:rPr lang="ru-RU" sz="1400" dirty="0">
                <a:solidFill>
                  <a:schemeClr val="tx1"/>
                </a:solidFill>
              </a:rPr>
              <a:t> периода» в справочнике «Федеральный календарь»</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7</a:t>
            </a:fld>
            <a:endParaRPr lang="ru-RU" dirty="0">
              <a:solidFill>
                <a:prstClr val="black">
                  <a:tint val="75000"/>
                </a:prstClr>
              </a:solidFill>
            </a:endParaRPr>
          </a:p>
        </p:txBody>
      </p:sp>
      <p:sp>
        <p:nvSpPr>
          <p:cNvPr id="9" name="Заголовок 1"/>
          <p:cNvSpPr>
            <a:spLocks noGrp="1"/>
          </p:cNvSpPr>
          <p:nvPr>
            <p:ph type="title"/>
          </p:nvPr>
        </p:nvSpPr>
        <p:spPr>
          <a:xfrm>
            <a:off x="2000232" y="115888"/>
            <a:ext cx="6027756" cy="741344"/>
          </a:xfrm>
        </p:spPr>
        <p:txBody>
          <a:bodyPr/>
          <a:lstStyle/>
          <a:p>
            <a:r>
              <a:rPr lang="ru-RU" sz="1800" dirty="0" smtClean="0"/>
              <a:t>За пятый день дополнительного периода одновременно формируются два отчета</a:t>
            </a:r>
          </a:p>
        </p:txBody>
      </p:sp>
      <p:graphicFrame>
        <p:nvGraphicFramePr>
          <p:cNvPr id="13" name="Схема 12"/>
          <p:cNvGraphicFramePr/>
          <p:nvPr/>
        </p:nvGraphicFramePr>
        <p:xfrm>
          <a:off x="642910" y="1142983"/>
          <a:ext cx="7858180" cy="50006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8</a:t>
            </a:fld>
            <a:endParaRPr lang="ru-RU" dirty="0">
              <a:solidFill>
                <a:prstClr val="black">
                  <a:tint val="75000"/>
                </a:prstClr>
              </a:solidFill>
            </a:endParaRPr>
          </a:p>
        </p:txBody>
      </p:sp>
      <p:sp>
        <p:nvSpPr>
          <p:cNvPr id="13" name="Заголовок 1"/>
          <p:cNvSpPr>
            <a:spLocks noGrp="1"/>
          </p:cNvSpPr>
          <p:nvPr>
            <p:ph type="title"/>
          </p:nvPr>
        </p:nvSpPr>
        <p:spPr>
          <a:xfrm>
            <a:off x="1928794" y="285728"/>
            <a:ext cx="6099194" cy="504825"/>
          </a:xfrm>
        </p:spPr>
        <p:txBody>
          <a:bodyPr/>
          <a:lstStyle/>
          <a:p>
            <a:r>
              <a:rPr lang="ru-RU" sz="1800" dirty="0" smtClean="0"/>
              <a:t>Новые параметры для формирования Отчета об операциях по данным Главной книги (ф.0531981)</a:t>
            </a:r>
          </a:p>
        </p:txBody>
      </p:sp>
      <p:pic>
        <p:nvPicPr>
          <p:cNvPr id="14" name="Рисунок 30"/>
          <p:cNvPicPr>
            <a:picLocks noChangeAspect="1" noChangeArrowheads="1"/>
          </p:cNvPicPr>
          <p:nvPr/>
        </p:nvPicPr>
        <p:blipFill>
          <a:blip r:embed="rId3"/>
          <a:srcRect/>
          <a:stretch>
            <a:fillRect/>
          </a:stretch>
        </p:blipFill>
        <p:spPr bwMode="auto">
          <a:xfrm>
            <a:off x="428596" y="1438275"/>
            <a:ext cx="8286807" cy="4533900"/>
          </a:xfrm>
          <a:prstGeom prst="rect">
            <a:avLst/>
          </a:prstGeom>
          <a:noFill/>
          <a:ln w="9525">
            <a:noFill/>
            <a:miter lim="800000"/>
            <a:headEnd/>
            <a:tailEnd/>
          </a:ln>
        </p:spPr>
      </p:pic>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011169C-76DF-4753-8E09-52DB28E789C0}" type="slidenum">
              <a:rPr lang="ru-RU" smtClean="0">
                <a:solidFill>
                  <a:prstClr val="black">
                    <a:tint val="75000"/>
                  </a:prstClr>
                </a:solidFill>
              </a:rPr>
              <a:pPr>
                <a:defRPr/>
              </a:pPr>
              <a:t>9</a:t>
            </a:fld>
            <a:endParaRPr lang="ru-RU" dirty="0">
              <a:solidFill>
                <a:prstClr val="black">
                  <a:tint val="75000"/>
                </a:prstClr>
              </a:solidFill>
            </a:endParaRPr>
          </a:p>
        </p:txBody>
      </p:sp>
      <p:sp>
        <p:nvSpPr>
          <p:cNvPr id="11" name="Заголовок 1"/>
          <p:cNvSpPr>
            <a:spLocks noGrp="1"/>
          </p:cNvSpPr>
          <p:nvPr>
            <p:ph type="title"/>
          </p:nvPr>
        </p:nvSpPr>
        <p:spPr>
          <a:xfrm>
            <a:off x="2071670" y="285728"/>
            <a:ext cx="6027756" cy="504825"/>
          </a:xfrm>
        </p:spPr>
        <p:txBody>
          <a:bodyPr/>
          <a:lstStyle/>
          <a:p>
            <a:r>
              <a:rPr lang="ru-RU" sz="1800" smtClean="0"/>
              <a:t>Отчета об операциях по данным Главной книги </a:t>
            </a:r>
          </a:p>
        </p:txBody>
      </p:sp>
      <p:graphicFrame>
        <p:nvGraphicFramePr>
          <p:cNvPr id="12" name="Схема 11"/>
          <p:cNvGraphicFramePr/>
          <p:nvPr/>
        </p:nvGraphicFramePr>
        <p:xfrm>
          <a:off x="209550" y="1071545"/>
          <a:ext cx="4210050" cy="52864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Схема 12"/>
          <p:cNvGraphicFramePr/>
          <p:nvPr/>
        </p:nvGraphicFramePr>
        <p:xfrm>
          <a:off x="4143372" y="571480"/>
          <a:ext cx="4629153" cy="559119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237377558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78968</TotalTime>
  <Words>4396</Words>
  <Application>Microsoft Office PowerPoint</Application>
  <PresentationFormat>Экран (4:3)</PresentationFormat>
  <Paragraphs>306</Paragraphs>
  <Slides>54</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54</vt:i4>
      </vt:variant>
    </vt:vector>
  </HeadingPairs>
  <TitlesOfParts>
    <vt:vector size="55" baseType="lpstr">
      <vt:lpstr>Тема Office</vt:lpstr>
      <vt:lpstr>Ключевые доработки версии 016.1</vt:lpstr>
      <vt:lpstr>Слайд 2</vt:lpstr>
      <vt:lpstr>FTAS-183132 Доработка формирования проводок и регистров бюджетного учета по межотчетному периоду в соответствии с письмом федерального казначейства от 18.12.2012 № 42-2.2-08/411</vt:lpstr>
      <vt:lpstr>FTAS-198484 Разработка контроля операций по заключению счетов и переноса показателей по санкционированию</vt:lpstr>
      <vt:lpstr>FTAS-173777 Доработка формирования отчета Главная книга по исполнению федерального бюджета по операциям дополнительного периода.</vt:lpstr>
      <vt:lpstr>Новые параметры для формирования отчета Главная книга</vt:lpstr>
      <vt:lpstr>За пятый день дополнительного периода одновременно формируются два отчета</vt:lpstr>
      <vt:lpstr>Новые параметры для формирования Отчета об операциях по данным Главной книги (ф.0531981)</vt:lpstr>
      <vt:lpstr>Отчета об операциях по данным Главной книги </vt:lpstr>
      <vt:lpstr>FTAS-223999 Доработка ежемесячной отчетности в соответствии с Приказом Федерального казначейства от 01.11.2013 № 249 </vt:lpstr>
      <vt:lpstr>Новые формы отчетности</vt:lpstr>
      <vt:lpstr>Функция печати следующих отчетов в части вывода реквизитов исполнителя отчета/изменения наименования </vt:lpstr>
      <vt:lpstr>Слайд 13</vt:lpstr>
      <vt:lpstr>FTAS-140910  Проект приказа 92н</vt:lpstr>
      <vt:lpstr>FTAS-140910  Проект приказа 92н</vt:lpstr>
      <vt:lpstr>FTAS-119506  Предоставление ФО информации по плательщикам</vt:lpstr>
      <vt:lpstr>FTAS-124951 Доработка процедуры переноса неисполненных расчетов</vt:lpstr>
      <vt:lpstr>Доработка по изменениям, вносимым в порядок учета федеральным казначейством поступлений в бюджетную систему Российской Федерации и их распределения между бюджетами бюджетной системы Российской Федерации (ОКТМО FTAS-195067, FTAS-195077)</vt:lpstr>
      <vt:lpstr>Доработка по изменениям, вносимым в порядок учета федеральным казначейством поступлений в бюджетную систему Российской Федерации и их распределения между бюджетами бюджетной системы Российской Федерации ОКТМО FTAS-195067, FTAS-195077</vt:lpstr>
      <vt:lpstr>Доработка по изменениям, вносимым в порядок учета федеральным казначейством поступлений в бюджетную систему Российской Федерации и их распределения между бюджетами бюджетной системы Российской Федерации ОКТМО FTAS-195067, FTAS-195077</vt:lpstr>
      <vt:lpstr>Слайд 21</vt:lpstr>
      <vt:lpstr>FTAS-195187 Доработка платежных документов и отчетов в соответствии с приказом федерального казначейства от 10.10.2008 № 8н (в редакции приказа федерального казначейства от 06.09.2013 № 16н)</vt:lpstr>
      <vt:lpstr>Экранная форма документа «Заявка на кассовый расход» </vt:lpstr>
      <vt:lpstr>Экранная форма документа «Заявка на кассовый расход» </vt:lpstr>
      <vt:lpstr>Экранная форма документа «Заявка на возврат» </vt:lpstr>
      <vt:lpstr>Экранная форма документа «Заявка на возврат» </vt:lpstr>
      <vt:lpstr>Изменение регламентированных отчетных форм и документов-отчетов </vt:lpstr>
      <vt:lpstr>FTAS-174168 Доработка функциональности кассового обслуживания АУ/БУ в части учета операций, выполняемых АУ/БУ, в разрезе главных распорядителей бюджетных средств</vt:lpstr>
      <vt:lpstr>Документы, на которые доработано формирование проводок по расчетам АУ/БУ на счетах № 40501, № 40601, № 40701 в части определения и указания кода главы в КБК</vt:lpstr>
      <vt:lpstr>Скрин канкарента «АСФК: Генерация КБК АУ/БУ» запускающий процедуру по разовой генерации КБК АУ/БУ для первичного наполнения справочника </vt:lpstr>
      <vt:lpstr>Алгоритм определение кода ГРБС учредителя АУ, БУ при обработке документов</vt:lpstr>
      <vt:lpstr>Правила формирования проводок на документах на примере ЭД «Заявка на кассовый расход (ф. 0531801)»</vt:lpstr>
      <vt:lpstr>Особенности учета НВС</vt:lpstr>
      <vt:lpstr>Отражение в отчетности</vt:lpstr>
      <vt:lpstr>FTAS-201671 Доработка возможности предоставления из областного бюджета в местный бюджет межбюджетных трансфертов через лицевые счета по переданным полномочиям, открытые органам федерального казначейства</vt:lpstr>
      <vt:lpstr>Экранная форма справочника «ФК: Соответствие лицевого счета, кода цели и главы АД»</vt:lpstr>
      <vt:lpstr>Доработан контроль на не превышение сумм указанных в РР (Реестре РР) от ФО местного бюджета</vt:lpstr>
      <vt:lpstr>Доработан контроль документов «Платежное поручение» и  «Пакет платежных поручений» от ФО местного бюджета</vt:lpstr>
      <vt:lpstr>Доработана функция маршрутизации отчетов  и расходных расписаний в части возможности предоставления финансовому органу местного бюджета </vt:lpstr>
      <vt:lpstr>FTAS-162981  ДОРАБОТКА ОТЧЕТА «ВЕДОМОСТЬ УЧЕТА НЕВЫЯСНЕННЫХ ПОСТУПЛЕНИЙ ПО СЧЕТУ (ФОРМА 0531853)»</vt:lpstr>
      <vt:lpstr>Доработана экранная форма «Заявки на прочие перечисления со счетов УФК в части добавления кнопки «Поступление»</vt:lpstr>
      <vt:lpstr>Экранная форма «Просмотр платежных документов». Доработана экранная форма в части добавления кнопок «Обзор» и «Выполнить»</vt:lpstr>
      <vt:lpstr>Экранная форма «Форма работы с поступлениями».Добавлено действие «отвязать от Заявки»</vt:lpstr>
      <vt:lpstr>Разработана функция создания ручной связи для технического документа «Справка ф. 0504833» и документов</vt:lpstr>
      <vt:lpstr>Экранная форма документа «Справка ф. 0504833». Доработка экранной формы в части добавления кнопки «Связи»</vt:lpstr>
      <vt:lpstr>Экранная форма «Связи с документами»</vt:lpstr>
      <vt:lpstr>Условия для отражения документа «Справка ф. 0504833» в отчете  «Ведомость учета невыясненных поступлений по счету (ф. 0531853)»</vt:lpstr>
      <vt:lpstr>Слайд 48</vt:lpstr>
      <vt:lpstr>SUFD-47524 Доработка ППО "АСФК(СУФД)" в части разработки функций загрузки и выгрузки документа «Заявка на средства федерального бюджета для предоставления бюджетного кредита на пополнение остатков средств на счетах бюджетов субъектов Российской Федерации (местных бюджетов)» в соответствии с ТФФ документов по бюджетным кредитам версии 1.0</vt:lpstr>
      <vt:lpstr>SUFD-42024 Доработка бюджетной отчетности в соответствии с изменениями Приказа 191н (годовая отчетность 2013 года)</vt:lpstr>
      <vt:lpstr>SUFD-49288 Доработка контроля соответствия автора документа владельцу АРМ для перечня целевых субсидий и сведений об операциях с целевыми субсидиями</vt:lpstr>
      <vt:lpstr>Рис1. Поле "Наименование клиента" в документе "Сведения об операциях с целевыми субсидиями"</vt:lpstr>
      <vt:lpstr>Рис2. Соответствие значений полей "ИНН" и "КПП" в документе "Сведения об операциях с целевыми субсидиями" </vt:lpstr>
      <vt:lpstr>Слайд 54</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для ФК</dc:title>
  <dc:creator>Романов С.А.</dc:creator>
  <cp:lastModifiedBy>Гущин Алексей Александрович</cp:lastModifiedBy>
  <cp:revision>2213</cp:revision>
  <dcterms:created xsi:type="dcterms:W3CDTF">2012-02-14T07:53:23Z</dcterms:created>
  <dcterms:modified xsi:type="dcterms:W3CDTF">2013-12-05T12:50:59Z</dcterms:modified>
</cp:coreProperties>
</file>